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4" r:id="rId4"/>
    <p:sldId id="259" r:id="rId5"/>
    <p:sldId id="275" r:id="rId6"/>
    <p:sldId id="260" r:id="rId7"/>
    <p:sldId id="261" r:id="rId8"/>
    <p:sldId id="269" r:id="rId9"/>
    <p:sldId id="263" r:id="rId10"/>
    <p:sldId id="270" r:id="rId11"/>
    <p:sldId id="264" r:id="rId12"/>
    <p:sldId id="271" r:id="rId13"/>
    <p:sldId id="265" r:id="rId14"/>
    <p:sldId id="272" r:id="rId15"/>
    <p:sldId id="266" r:id="rId16"/>
    <p:sldId id="273" r:id="rId17"/>
    <p:sldId id="267" r:id="rId18"/>
    <p:sldId id="268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92;&#1077;&#1089;&#1090;&#1080;&#1074;&#1072;&#1083;&#1100;\detskie_pesni-nastoyashiy_drug%20&#1085;&#1072;&#1095;&#1072;&#1083;&#108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bez_etogo_nelzya_CUT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2;&#1077;&#1089;&#1090;&#1080;&#1074;&#1072;&#1083;&#1100;\detskie_pesni-nastoyashiy_drug%202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28662" y="1000108"/>
            <a:ext cx="74295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дружба? </a:t>
            </a:r>
          </a:p>
        </p:txBody>
      </p:sp>
      <p:pic>
        <p:nvPicPr>
          <p:cNvPr id="7" name="detskie_pesni-nastoyashiy_drug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5429264"/>
            <a:ext cx="304800" cy="304800"/>
          </a:xfrm>
          <a:prstGeom prst="rect">
            <a:avLst/>
          </a:prstGeom>
        </p:spPr>
      </p:pic>
      <p:pic>
        <p:nvPicPr>
          <p:cNvPr id="9" name="detskie_pesni-nastoyashiy_drug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5429264"/>
            <a:ext cx="304800" cy="304800"/>
          </a:xfrm>
          <a:prstGeom prst="rect">
            <a:avLst/>
          </a:prstGeom>
        </p:spPr>
      </p:pic>
      <p:pic>
        <p:nvPicPr>
          <p:cNvPr id="10" name="detskie_pesni-nastoyashiy_drug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3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6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6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043494" cy="50909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нужно иметь мужество признавать свои ошибки.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 </a:t>
            </a:r>
          </a:p>
        </p:txBody>
      </p:sp>
      <p:pic>
        <p:nvPicPr>
          <p:cNvPr id="5123" name="Picture 3" descr="C:\Users\1\Desktop\фестиваль\6a97449f91b7ac5dfabb9f9bffa1fe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00240"/>
            <a:ext cx="3286148" cy="396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5043494" cy="4525963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4000" i="1" dirty="0" smtClean="0"/>
              <a:t>        </a:t>
            </a:r>
            <a:r>
              <a:rPr lang="ru-RU" sz="4000" b="1" i="1" dirty="0" smtClean="0"/>
              <a:t>Наташа </a:t>
            </a:r>
            <a:r>
              <a:rPr lang="ru-RU" sz="4000" b="1" i="1" dirty="0"/>
              <a:t>и Марина – подруги с детства. Наташа не хочет, чтобы Марина еще с кем-то дружила, ходила гулять или играла со своими ребятами класса.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sz="6000" dirty="0"/>
          </a:p>
        </p:txBody>
      </p:sp>
      <p:pic>
        <p:nvPicPr>
          <p:cNvPr id="7170" name="Picture 2" descr="C:\Users\1\Desktop\фестиваль\Luntik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78618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права друзей следует уважать.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</a:t>
            </a:r>
          </a:p>
        </p:txBody>
      </p:sp>
      <p:pic>
        <p:nvPicPr>
          <p:cNvPr id="6146" name="Picture 2" descr="C:\Users\1\Desktop\фестиваль\4747.jpg  лунт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657229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p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4757742" cy="4525963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4000" b="1" i="1" dirty="0" smtClean="0"/>
              <a:t>Федор </a:t>
            </a:r>
            <a:r>
              <a:rPr lang="ru-RU" sz="4000" b="1" i="1" dirty="0"/>
              <a:t>часто при всех </a:t>
            </a:r>
            <a:r>
              <a:rPr lang="ru-RU" sz="4000" b="1" i="1" dirty="0" smtClean="0"/>
              <a:t>высмеивает </a:t>
            </a:r>
            <a:r>
              <a:rPr lang="ru-RU" sz="4000" b="1" i="1" dirty="0"/>
              <a:t>своего одноклассника Гену. Он подчеркивает свое превосходство и недостатки Гены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sz="6000" dirty="0"/>
          </a:p>
        </p:txBody>
      </p:sp>
      <p:pic>
        <p:nvPicPr>
          <p:cNvPr id="8194" name="Picture 2" descr="C:\Users\1\Desktop\фестиваль\вырез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21471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насмешки разрушают дружбу</a:t>
            </a:r>
          </a:p>
          <a:p>
            <a:pPr algn="ctr">
              <a:buNone/>
            </a:pPr>
            <a:endParaRPr lang="ru-RU" sz="6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 </a:t>
            </a:r>
          </a:p>
        </p:txBody>
      </p:sp>
      <p:pic>
        <p:nvPicPr>
          <p:cNvPr id="9218" name="Picture 2" descr="C:\Users\1\Desktop\фестиваль\об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6072230" cy="246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4500594" cy="3929090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3200" b="1" i="1" dirty="0" smtClean="0"/>
              <a:t>Оля </a:t>
            </a:r>
            <a:r>
              <a:rPr lang="ru-RU" sz="3200" b="1" i="1" dirty="0"/>
              <a:t>с Ритой договорились пойти на </a:t>
            </a:r>
            <a:r>
              <a:rPr lang="ru-RU" sz="3200" b="1" i="1" dirty="0" smtClean="0"/>
              <a:t>каток</a:t>
            </a:r>
            <a:r>
              <a:rPr lang="ru-RU" sz="3200" b="1" i="1" dirty="0"/>
              <a:t>. Оля сказала: «Рита, я зайду за тобой в 3 часа». А потом Оля передумала, но Рите даже не позвонила</a:t>
            </a:r>
          </a:p>
          <a:p>
            <a:pPr algn="ctr">
              <a:buNone/>
            </a:pPr>
            <a:r>
              <a:rPr lang="ru-RU" sz="3200" b="1" dirty="0" smtClean="0"/>
              <a:t>         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sz="6000" dirty="0"/>
          </a:p>
        </p:txBody>
      </p:sp>
      <p:pic>
        <p:nvPicPr>
          <p:cNvPr id="11266" name="Picture 2" descr="C:\Users\1\Desktop\фестиваль\о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0718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90048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Ответствен</a:t>
            </a:r>
          </a:p>
          <a:p>
            <a:pPr algn="ctr">
              <a:buNone/>
            </a:pP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ность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играет важную роль в дружбе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 </a:t>
            </a:r>
          </a:p>
        </p:txBody>
      </p:sp>
      <p:pic>
        <p:nvPicPr>
          <p:cNvPr id="10243" name="Picture 3" descr="C:\Users\1\Desktop\фестиваль\wwwpeople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404812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525963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i="1" dirty="0" smtClean="0"/>
              <a:t>          </a:t>
            </a:r>
            <a:r>
              <a:rPr lang="ru-RU" sz="4000" b="1" i="1" dirty="0" smtClean="0"/>
              <a:t>Рома </a:t>
            </a:r>
            <a:r>
              <a:rPr lang="ru-RU" sz="4000" b="1" i="1" dirty="0"/>
              <a:t>считает, что раз он Костин друг, то должен во всем его поддерживать, со всем соглашаться. Иногда ему не нравиться что делает, или говорит Костя, но он все равно Косте не возражает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sz="6000" dirty="0"/>
          </a:p>
        </p:txBody>
      </p:sp>
      <p:pic>
        <p:nvPicPr>
          <p:cNvPr id="13314" name="Picture 2" descr="C:\Users\1\Desktop\фестиваль\и жел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78608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искренность и критика полезна в дружбе.</a:t>
            </a:r>
            <a:endParaRPr lang="ru-RU" sz="6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 </a:t>
            </a:r>
            <a:endParaRPr lang="ru-RU" sz="8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C:\Users\1\Desktop\фестиваль\м м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357694"/>
            <a:ext cx="4429156" cy="230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фестиваль\49668786_1255074854_28306630_1215034316_27899948_1214471963_ty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3244334"/>
            <a:ext cx="58579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643734" cy="114300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Дружба -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85926"/>
            <a:ext cx="457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/>
              <a:t>это когда люди хотят быть вместе, когда они интересуют друг друга, доверяют друг другу.</a:t>
            </a:r>
          </a:p>
        </p:txBody>
      </p:sp>
      <p:pic>
        <p:nvPicPr>
          <p:cNvPr id="1026" name="Picture 2" descr="C:\Users\1\Desktop\фестиваль\sklfsvwerji0004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285751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фестиваль\09230dc275d91778b657c725f872e3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14842" cy="6286544"/>
          </a:xfrm>
          <a:prstGeom prst="rect">
            <a:avLst/>
          </a:prstGeom>
          <a:noFill/>
        </p:spPr>
      </p:pic>
      <p:pic>
        <p:nvPicPr>
          <p:cNvPr id="14339" name="Picture 3" descr="C:\Users\1\Desktop\фестиваль\images.jpeg 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00594" cy="6286543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file"/>
          </p:cNvPr>
          <p:cNvSpPr/>
          <p:nvPr/>
        </p:nvSpPr>
        <p:spPr>
          <a:xfrm>
            <a:off x="7929586" y="6429396"/>
            <a:ext cx="714380" cy="428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8"/>
          <a:ext cx="8229600" cy="62865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14800"/>
                <a:gridCol w="4114800"/>
              </a:tblGrid>
              <a:tr h="832513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Качества характерные дружбе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glow rad="228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Качества нехарактерные дружбе</a:t>
                      </a:r>
                      <a:endParaRPr lang="ru-RU" sz="2400" b="1" dirty="0">
                        <a:effectLst>
                          <a:glow rad="2286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/>
                        <a:t>Доверие</a:t>
                      </a:r>
                      <a:endParaRPr lang="ru-RU" sz="28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Споры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/>
                        <a:t>Общие интересы</a:t>
                      </a:r>
                      <a:endParaRPr lang="ru-RU" sz="28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Злость</a:t>
                      </a:r>
                      <a:endParaRPr lang="ru-RU" sz="2800" b="1" dirty="0"/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Понимание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Насмешки</a:t>
                      </a:r>
                      <a:endParaRPr lang="ru-RU" sz="2800" b="1" dirty="0"/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Защита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Конфликты</a:t>
                      </a:r>
                      <a:endParaRPr lang="ru-RU" sz="2800" b="1" dirty="0"/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/>
                        <a:t>Взаимопонимание  </a:t>
                      </a:r>
                      <a:endParaRPr lang="ru-RU" sz="28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Разногласия </a:t>
                      </a:r>
                      <a:endParaRPr lang="ru-RU" sz="2800" b="1" dirty="0"/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Искренность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Зависть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79147"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Помощь</a:t>
                      </a:r>
                      <a:endParaRPr lang="ru-RU" sz="28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/>
                        <a:t>Жадность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фестиваль\0931cf73a118fb26dbf9bb0abb136110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2928926" cy="2524125"/>
          </a:xfrm>
          <a:prstGeom prst="rect">
            <a:avLst/>
          </a:prstGeom>
          <a:noFill/>
        </p:spPr>
      </p:pic>
      <p:pic>
        <p:nvPicPr>
          <p:cNvPr id="15363" name="Picture 3" descr="C:\Users\1\Desktop\фестиваль\10818storystory_full-22815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638300"/>
            <a:ext cx="3143272" cy="2362204"/>
          </a:xfrm>
          <a:prstGeom prst="rect">
            <a:avLst/>
          </a:prstGeom>
          <a:noFill/>
        </p:spPr>
      </p:pic>
      <p:pic>
        <p:nvPicPr>
          <p:cNvPr id="15364" name="Picture 4" descr="C:\Users\1\Desktop\фестиваль\35986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429000"/>
            <a:ext cx="3143272" cy="3429000"/>
          </a:xfrm>
          <a:prstGeom prst="rect">
            <a:avLst/>
          </a:prstGeom>
          <a:noFill/>
        </p:spPr>
      </p:pic>
      <p:pic>
        <p:nvPicPr>
          <p:cNvPr id="15365" name="Picture 5" descr="C:\Users\1\Desktop\фестиваль\images.jpeg 1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9" y="0"/>
            <a:ext cx="3071802" cy="1857364"/>
          </a:xfrm>
          <a:prstGeom prst="rect">
            <a:avLst/>
          </a:prstGeom>
          <a:noFill/>
        </p:spPr>
      </p:pic>
      <p:pic>
        <p:nvPicPr>
          <p:cNvPr id="15366" name="Picture 6" descr="C:\Users\1\Desktop\фестиваль\malysh-i-karlson_spoon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14800"/>
            <a:ext cx="3000364" cy="2743200"/>
          </a:xfrm>
          <a:prstGeom prst="rect">
            <a:avLst/>
          </a:prstGeom>
          <a:noFill/>
        </p:spPr>
      </p:pic>
      <p:pic>
        <p:nvPicPr>
          <p:cNvPr id="15367" name="Picture 7" descr="C:\Users\1\Desktop\фестиваль\UTRfundo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14620"/>
            <a:ext cx="3143240" cy="4143380"/>
          </a:xfrm>
          <a:prstGeom prst="rect">
            <a:avLst/>
          </a:prstGeom>
          <a:noFill/>
        </p:spPr>
      </p:pic>
      <p:pic>
        <p:nvPicPr>
          <p:cNvPr id="15368" name="Picture 8" descr="C:\Users\1\Desktop\фестиваль\01.jpg 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0"/>
            <a:ext cx="3000396" cy="1857364"/>
          </a:xfrm>
          <a:prstGeom prst="rect">
            <a:avLst/>
          </a:prstGeom>
          <a:noFill/>
        </p:spPr>
      </p:pic>
      <p:pic>
        <p:nvPicPr>
          <p:cNvPr id="15369" name="Picture 9" descr="C:\Users\1\Desktop\фестиваль\120bfd319ccb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1"/>
            <a:ext cx="3071802" cy="2714620"/>
          </a:xfrm>
          <a:prstGeom prst="rect">
            <a:avLst/>
          </a:prstGeom>
          <a:noFill/>
        </p:spPr>
      </p:pic>
      <p:pic>
        <p:nvPicPr>
          <p:cNvPr id="12" name="detskie_pesni-nastoyashiy_drug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тот, кто никогда не обманывает своего друга, </a:t>
            </a:r>
          </a:p>
          <a:p>
            <a:pPr algn="ctr"/>
            <a:r>
              <a:rPr lang="ru-RU" dirty="0"/>
              <a:t>тот кто не пожалеет поделиться со своим другом всем, что сам имеет, </a:t>
            </a:r>
          </a:p>
          <a:p>
            <a:pPr algn="ctr"/>
            <a:r>
              <a:rPr lang="ru-RU" dirty="0"/>
              <a:t>тот, кто никогда не выдаст секреты своего друга,</a:t>
            </a:r>
          </a:p>
          <a:p>
            <a:pPr algn="ctr"/>
            <a:r>
              <a:rPr lang="ru-RU" dirty="0"/>
              <a:t> тот , кто не станет смеятся над бедой или неудачей своего друга, </a:t>
            </a:r>
          </a:p>
          <a:p>
            <a:pPr algn="ctr"/>
            <a:r>
              <a:rPr lang="ru-RU" dirty="0"/>
              <a:t>тот с кем всегда интересно и никогда не скучно, тот, кто постарается защитить от обидчика и др.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12" y="357166"/>
            <a:ext cx="9001188" cy="14398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7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Настоящий друг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043494" cy="4805191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ru-RU" sz="2800" b="1" dirty="0" smtClean="0"/>
              <a:t> </a:t>
            </a:r>
            <a:r>
              <a:rPr lang="ru-RU" sz="4000" b="1" i="1" dirty="0" smtClean="0"/>
              <a:t>У Маши </a:t>
            </a:r>
            <a:r>
              <a:rPr lang="ru-RU" sz="4000" b="1" i="1" dirty="0"/>
              <a:t>и Ани разные собаки, и они без конца выясняют, чья </a:t>
            </a:r>
            <a:r>
              <a:rPr lang="ru-RU" sz="4000" b="1" i="1" dirty="0" smtClean="0"/>
              <a:t>лучше. Маша говорит моя, Аня говорит моя.</a:t>
            </a:r>
            <a:endParaRPr lang="ru-RU" sz="2800" b="1" i="1" dirty="0" smtClean="0"/>
          </a:p>
          <a:p>
            <a:pPr lvl="0"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4400" b="1" dirty="0"/>
              <a:t>         </a:t>
            </a:r>
            <a:endParaRPr lang="ru-RU" sz="2800" b="1" dirty="0"/>
          </a:p>
          <a:p>
            <a:pPr>
              <a:buNone/>
            </a:pP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группа</a:t>
            </a:r>
            <a:endParaRPr lang="ru-RU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1\Desktop\фестиваль\kanikuly.v.prostokvashino.0-11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84968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3971924" cy="401937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вкусах</a:t>
            </a:r>
          </a:p>
          <a:p>
            <a:pPr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спорят.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</a:t>
            </a:r>
            <a:endParaRPr lang="ru-RU" sz="8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фестиваль\обрез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78621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1500174"/>
            <a:ext cx="5829312" cy="5572164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sz="3600" i="1" dirty="0" smtClean="0"/>
              <a:t>           </a:t>
            </a:r>
            <a:r>
              <a:rPr lang="ru-RU" sz="4000" b="1" i="1" dirty="0" smtClean="0"/>
              <a:t>Антон </a:t>
            </a:r>
            <a:r>
              <a:rPr lang="ru-RU" sz="4000" b="1" i="1" dirty="0"/>
              <a:t>считал, что в космос первым полетел советский космонавт. А Дима – что американец. Прав оказался Антон, и Дима теперь злится.</a:t>
            </a:r>
          </a:p>
          <a:p>
            <a:pPr algn="ctr">
              <a:buNone/>
            </a:pPr>
            <a:r>
              <a:rPr lang="ru-RU" sz="4000" b="1" dirty="0" smtClean="0"/>
              <a:t>      </a:t>
            </a:r>
            <a:endParaRPr lang="ru-RU" sz="4000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</a:t>
            </a:r>
            <a:endParaRPr lang="ru-RU" dirty="0"/>
          </a:p>
        </p:txBody>
      </p:sp>
      <p:pic>
        <p:nvPicPr>
          <p:cNvPr id="4099" name="Picture 3" descr="C:\Users\1\Desktop\фестиваль\18938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392</TotalTime>
  <Words>345</Words>
  <PresentationFormat>Экран (4:3)</PresentationFormat>
  <Paragraphs>57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Дружба -</vt:lpstr>
      <vt:lpstr>Слайд 3</vt:lpstr>
      <vt:lpstr>Слайд 4</vt:lpstr>
      <vt:lpstr>Слайд 5</vt:lpstr>
      <vt:lpstr>Настоящий друг </vt:lpstr>
      <vt:lpstr>1 группа</vt:lpstr>
      <vt:lpstr>Вывод:</vt:lpstr>
      <vt:lpstr>2 группа</vt:lpstr>
      <vt:lpstr>Вывод: </vt:lpstr>
      <vt:lpstr>3 группа</vt:lpstr>
      <vt:lpstr>Вывод:</vt:lpstr>
      <vt:lpstr>4 группа</vt:lpstr>
      <vt:lpstr>Вывод: </vt:lpstr>
      <vt:lpstr>5 группа</vt:lpstr>
      <vt:lpstr>Вывод: </vt:lpstr>
      <vt:lpstr>6 группа</vt:lpstr>
      <vt:lpstr>Вывод: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motodor02</dc:creator>
  <cp:lastModifiedBy>1</cp:lastModifiedBy>
  <cp:revision>48</cp:revision>
  <dcterms:created xsi:type="dcterms:W3CDTF">2010-01-18T13:20:33Z</dcterms:created>
  <dcterms:modified xsi:type="dcterms:W3CDTF">2010-01-21T12:23:15Z</dcterms:modified>
</cp:coreProperties>
</file>