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78" autoAdjust="0"/>
    <p:restoredTop sz="86372" autoAdjust="0"/>
  </p:normalViewPr>
  <p:slideViewPr>
    <p:cSldViewPr>
      <p:cViewPr varScale="1">
        <p:scale>
          <a:sx n="63" d="100"/>
          <a:sy n="63" d="100"/>
        </p:scale>
        <p:origin x="-33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E69E9C-76E8-4B1C-AFF2-8A1166EF852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EAF6894-20B4-465E-A3E1-C73191AA20CD}">
      <dgm:prSet/>
      <dgm:spPr/>
      <dgm:t>
        <a:bodyPr/>
        <a:lstStyle/>
        <a:p>
          <a:pPr rtl="0"/>
          <a:r>
            <a:rPr lang="ru-RU" b="1" dirty="0" smtClean="0"/>
            <a:t>Тема: Определение имени существительного </a:t>
          </a:r>
          <a:endParaRPr lang="ru-RU" b="1" dirty="0"/>
        </a:p>
      </dgm:t>
    </dgm:pt>
    <dgm:pt modelId="{9307A7DB-4239-4B24-91A8-5980BA12A38B}" type="parTrans" cxnId="{93D22472-9444-4E6F-8B0C-141BDBC3E45E}">
      <dgm:prSet/>
      <dgm:spPr/>
      <dgm:t>
        <a:bodyPr/>
        <a:lstStyle/>
        <a:p>
          <a:endParaRPr lang="ru-RU"/>
        </a:p>
      </dgm:t>
    </dgm:pt>
    <dgm:pt modelId="{FCB03129-AA6D-482C-B705-3E592C2CCDC9}" type="sibTrans" cxnId="{93D22472-9444-4E6F-8B0C-141BDBC3E45E}">
      <dgm:prSet/>
      <dgm:spPr/>
      <dgm:t>
        <a:bodyPr/>
        <a:lstStyle/>
        <a:p>
          <a:endParaRPr lang="ru-RU"/>
        </a:p>
      </dgm:t>
    </dgm:pt>
    <dgm:pt modelId="{8C48A588-70B8-4A08-B216-AB8CC9FCF79C}" type="pres">
      <dgm:prSet presAssocID="{9CE69E9C-76E8-4B1C-AFF2-8A1166EF85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7E5303-203C-458A-BB31-7D966E211B93}" type="pres">
      <dgm:prSet presAssocID="{4EAF6894-20B4-465E-A3E1-C73191AA20C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024A66-991A-43B6-B190-467841361C6E}" type="presOf" srcId="{9CE69E9C-76E8-4B1C-AFF2-8A1166EF852A}" destId="{8C48A588-70B8-4A08-B216-AB8CC9FCF79C}" srcOrd="0" destOrd="0" presId="urn:microsoft.com/office/officeart/2005/8/layout/vList2"/>
    <dgm:cxn modelId="{07EA22D9-874B-4390-B6F5-C8918F50E4A6}" type="presOf" srcId="{4EAF6894-20B4-465E-A3E1-C73191AA20CD}" destId="{897E5303-203C-458A-BB31-7D966E211B93}" srcOrd="0" destOrd="0" presId="urn:microsoft.com/office/officeart/2005/8/layout/vList2"/>
    <dgm:cxn modelId="{93D22472-9444-4E6F-8B0C-141BDBC3E45E}" srcId="{9CE69E9C-76E8-4B1C-AFF2-8A1166EF852A}" destId="{4EAF6894-20B4-465E-A3E1-C73191AA20CD}" srcOrd="0" destOrd="0" parTransId="{9307A7DB-4239-4B24-91A8-5980BA12A38B}" sibTransId="{FCB03129-AA6D-482C-B705-3E592C2CCDC9}"/>
    <dgm:cxn modelId="{FE852ABD-9C24-46F2-B8E1-26851854D184}" type="presParOf" srcId="{8C48A588-70B8-4A08-B216-AB8CC9FCF79C}" destId="{897E5303-203C-458A-BB31-7D966E211B93}" srcOrd="0" destOrd="0" presId="urn:microsoft.com/office/officeart/2005/8/layout/vList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9726100-C2EE-4791-BA0D-595A726E4F4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21F4725-E67B-47CF-93B4-656CA205A9F4}">
      <dgm:prSet/>
      <dgm:spPr/>
      <dgm:t>
        <a:bodyPr/>
        <a:lstStyle/>
        <a:p>
          <a:pPr rtl="0"/>
          <a:r>
            <a:rPr lang="ru-RU" b="1" dirty="0" smtClean="0"/>
            <a:t>Имя существительное</a:t>
          </a:r>
          <a:endParaRPr lang="ru-RU" b="1" dirty="0"/>
        </a:p>
      </dgm:t>
    </dgm:pt>
    <dgm:pt modelId="{A3CAEE57-FF2F-45FC-9386-CEC8B39E5202}" type="parTrans" cxnId="{16528370-A175-4713-873B-28D7CB61432F}">
      <dgm:prSet/>
      <dgm:spPr/>
      <dgm:t>
        <a:bodyPr/>
        <a:lstStyle/>
        <a:p>
          <a:endParaRPr lang="ru-RU"/>
        </a:p>
      </dgm:t>
    </dgm:pt>
    <dgm:pt modelId="{FE3EBE53-4E76-4C5E-844F-24DB6C0C16AC}" type="sibTrans" cxnId="{16528370-A175-4713-873B-28D7CB61432F}">
      <dgm:prSet/>
      <dgm:spPr/>
      <dgm:t>
        <a:bodyPr/>
        <a:lstStyle/>
        <a:p>
          <a:endParaRPr lang="ru-RU"/>
        </a:p>
      </dgm:t>
    </dgm:pt>
    <dgm:pt modelId="{8CA456FA-EA95-4C78-A1EA-952E348267A2}" type="pres">
      <dgm:prSet presAssocID="{09726100-C2EE-4791-BA0D-595A726E4F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BE8ACA-999B-4FC2-A709-0EE0A06B8C9D}" type="pres">
      <dgm:prSet presAssocID="{E21F4725-E67B-47CF-93B4-656CA205A9F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528370-A175-4713-873B-28D7CB61432F}" srcId="{09726100-C2EE-4791-BA0D-595A726E4F4C}" destId="{E21F4725-E67B-47CF-93B4-656CA205A9F4}" srcOrd="0" destOrd="0" parTransId="{A3CAEE57-FF2F-45FC-9386-CEC8B39E5202}" sibTransId="{FE3EBE53-4E76-4C5E-844F-24DB6C0C16AC}"/>
    <dgm:cxn modelId="{70E3C85E-3B7D-4B43-8A14-D6CD6D2501A7}" type="presOf" srcId="{09726100-C2EE-4791-BA0D-595A726E4F4C}" destId="{8CA456FA-EA95-4C78-A1EA-952E348267A2}" srcOrd="0" destOrd="0" presId="urn:microsoft.com/office/officeart/2005/8/layout/vList2"/>
    <dgm:cxn modelId="{62AB47EA-F29E-4B45-8A0D-12688E5A8F1C}" type="presOf" srcId="{E21F4725-E67B-47CF-93B4-656CA205A9F4}" destId="{6CBE8ACA-999B-4FC2-A709-0EE0A06B8C9D}" srcOrd="0" destOrd="0" presId="urn:microsoft.com/office/officeart/2005/8/layout/vList2"/>
    <dgm:cxn modelId="{53E45657-C5CC-4D4E-8A5E-174CD43F93F5}" type="presParOf" srcId="{8CA456FA-EA95-4C78-A1EA-952E348267A2}" destId="{6CBE8ACA-999B-4FC2-A709-0EE0A06B8C9D}" srcOrd="0" destOrd="0" presId="urn:microsoft.com/office/officeart/2005/8/layout/vList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E690A2D-F66C-4CCE-AC89-EDA6C5FF5B3A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D010BBF-8F19-45E2-8592-D962467B2B5A}">
      <dgm:prSet/>
      <dgm:spPr/>
      <dgm:t>
        <a:bodyPr/>
        <a:lstStyle/>
        <a:p>
          <a:pPr rtl="0"/>
          <a:r>
            <a:rPr lang="ru-RU" dirty="0" smtClean="0"/>
            <a:t>Имя существительное – это самостоятельная часть речи, которая отвечает на вопросы кто? что? и обозначает предмет.</a:t>
          </a:r>
          <a:endParaRPr lang="ru-RU" dirty="0"/>
        </a:p>
      </dgm:t>
    </dgm:pt>
    <dgm:pt modelId="{A0B047E1-4C38-430A-A46F-5B41F9B5C6EE}" type="parTrans" cxnId="{3B2DEB89-9C59-49E0-9DE2-DEB26F0BF7F9}">
      <dgm:prSet/>
      <dgm:spPr/>
      <dgm:t>
        <a:bodyPr/>
        <a:lstStyle/>
        <a:p>
          <a:endParaRPr lang="ru-RU"/>
        </a:p>
      </dgm:t>
    </dgm:pt>
    <dgm:pt modelId="{5A7F0BF8-1003-4C4B-9525-8E20D467EA69}" type="sibTrans" cxnId="{3B2DEB89-9C59-49E0-9DE2-DEB26F0BF7F9}">
      <dgm:prSet/>
      <dgm:spPr/>
      <dgm:t>
        <a:bodyPr/>
        <a:lstStyle/>
        <a:p>
          <a:endParaRPr lang="ru-RU"/>
        </a:p>
      </dgm:t>
    </dgm:pt>
    <dgm:pt modelId="{212BA377-F8FB-42F9-9388-D93E27AEA7D5}" type="pres">
      <dgm:prSet presAssocID="{BE690A2D-F66C-4CCE-AC89-EDA6C5FF5B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BA13E6-8362-4040-9C42-2BBB372885EF}" type="pres">
      <dgm:prSet presAssocID="{BD010BBF-8F19-45E2-8592-D962467B2B5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2DEB89-9C59-49E0-9DE2-DEB26F0BF7F9}" srcId="{BE690A2D-F66C-4CCE-AC89-EDA6C5FF5B3A}" destId="{BD010BBF-8F19-45E2-8592-D962467B2B5A}" srcOrd="0" destOrd="0" parTransId="{A0B047E1-4C38-430A-A46F-5B41F9B5C6EE}" sibTransId="{5A7F0BF8-1003-4C4B-9525-8E20D467EA69}"/>
    <dgm:cxn modelId="{7B7BAE3F-2B29-4CFC-A2FA-D53B41A1B57C}" type="presOf" srcId="{BD010BBF-8F19-45E2-8592-D962467B2B5A}" destId="{47BA13E6-8362-4040-9C42-2BBB372885EF}" srcOrd="0" destOrd="0" presId="urn:microsoft.com/office/officeart/2005/8/layout/vList2"/>
    <dgm:cxn modelId="{53C3465A-6B16-4F29-A925-2A1F80FB6E03}" type="presOf" srcId="{BE690A2D-F66C-4CCE-AC89-EDA6C5FF5B3A}" destId="{212BA377-F8FB-42F9-9388-D93E27AEA7D5}" srcOrd="0" destOrd="0" presId="urn:microsoft.com/office/officeart/2005/8/layout/vList2"/>
    <dgm:cxn modelId="{71BD38F9-E2A6-447A-9D04-22B033155592}" type="presParOf" srcId="{212BA377-F8FB-42F9-9388-D93E27AEA7D5}" destId="{47BA13E6-8362-4040-9C42-2BBB372885EF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8E66D0-D9E2-4A70-9FEE-3B96CB5EC153}" type="doc">
      <dgm:prSet loTypeId="urn:microsoft.com/office/officeart/2005/8/layout/lProcess3" loCatId="process" qsTypeId="urn:microsoft.com/office/officeart/2005/8/quickstyle/simple2" qsCatId="simple" csTypeId="urn:microsoft.com/office/officeart/2005/8/colors/accent1_3" csCatId="accent1"/>
      <dgm:spPr/>
      <dgm:t>
        <a:bodyPr/>
        <a:lstStyle/>
        <a:p>
          <a:endParaRPr lang="ru-RU"/>
        </a:p>
      </dgm:t>
    </dgm:pt>
    <dgm:pt modelId="{E1510E95-6A56-424A-A4CF-52F9EFDDA08F}">
      <dgm:prSet/>
      <dgm:spPr/>
      <dgm:t>
        <a:bodyPr/>
        <a:lstStyle/>
        <a:p>
          <a:pPr rtl="0"/>
          <a:r>
            <a:rPr lang="ru-RU" b="1" dirty="0" smtClean="0"/>
            <a:t>Проблема:</a:t>
          </a:r>
          <a:endParaRPr lang="ru-RU" b="1" dirty="0"/>
        </a:p>
      </dgm:t>
    </dgm:pt>
    <dgm:pt modelId="{0EA05183-0FA4-4257-8F0D-2BFB7587E683}" type="parTrans" cxnId="{2FDA7F70-47BA-4DB1-8C6F-B2666E8F8D60}">
      <dgm:prSet/>
      <dgm:spPr/>
      <dgm:t>
        <a:bodyPr/>
        <a:lstStyle/>
        <a:p>
          <a:endParaRPr lang="ru-RU"/>
        </a:p>
      </dgm:t>
    </dgm:pt>
    <dgm:pt modelId="{4BAC7545-1BC1-498A-B3F1-9FC6F7899B04}" type="sibTrans" cxnId="{2FDA7F70-47BA-4DB1-8C6F-B2666E8F8D60}">
      <dgm:prSet/>
      <dgm:spPr/>
      <dgm:t>
        <a:bodyPr/>
        <a:lstStyle/>
        <a:p>
          <a:endParaRPr lang="ru-RU"/>
        </a:p>
      </dgm:t>
    </dgm:pt>
    <dgm:pt modelId="{1257FE9B-C017-4663-83BC-DF41B4676C69}" type="pres">
      <dgm:prSet presAssocID="{C78E66D0-D9E2-4A70-9FEE-3B96CB5EC15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18718E-F09A-43D4-B798-2B72F8C2A49E}" type="pres">
      <dgm:prSet presAssocID="{E1510E95-6A56-424A-A4CF-52F9EFDDA08F}" presName="horFlow" presStyleCnt="0"/>
      <dgm:spPr/>
    </dgm:pt>
    <dgm:pt modelId="{E1270ABA-68C0-484F-BF16-76A642981366}" type="pres">
      <dgm:prSet presAssocID="{E1510E95-6A56-424A-A4CF-52F9EFDDA08F}" presName="bigChev" presStyleLbl="node1" presStyleIdx="0" presStyleCnt="1"/>
      <dgm:spPr/>
      <dgm:t>
        <a:bodyPr/>
        <a:lstStyle/>
        <a:p>
          <a:endParaRPr lang="ru-RU"/>
        </a:p>
      </dgm:t>
    </dgm:pt>
  </dgm:ptLst>
  <dgm:cxnLst>
    <dgm:cxn modelId="{668B5198-383F-40DB-B2F7-A7B365965D85}" type="presOf" srcId="{C78E66D0-D9E2-4A70-9FEE-3B96CB5EC153}" destId="{1257FE9B-C017-4663-83BC-DF41B4676C69}" srcOrd="0" destOrd="0" presId="urn:microsoft.com/office/officeart/2005/8/layout/lProcess3"/>
    <dgm:cxn modelId="{2FDA7F70-47BA-4DB1-8C6F-B2666E8F8D60}" srcId="{C78E66D0-D9E2-4A70-9FEE-3B96CB5EC153}" destId="{E1510E95-6A56-424A-A4CF-52F9EFDDA08F}" srcOrd="0" destOrd="0" parTransId="{0EA05183-0FA4-4257-8F0D-2BFB7587E683}" sibTransId="{4BAC7545-1BC1-498A-B3F1-9FC6F7899B04}"/>
    <dgm:cxn modelId="{E8148CED-5B36-4BFD-B503-11D554C6D88A}" type="presOf" srcId="{E1510E95-6A56-424A-A4CF-52F9EFDDA08F}" destId="{E1270ABA-68C0-484F-BF16-76A642981366}" srcOrd="0" destOrd="0" presId="urn:microsoft.com/office/officeart/2005/8/layout/lProcess3"/>
    <dgm:cxn modelId="{30B77CFC-6C26-4CB2-A1E9-25E16F58E296}" type="presParOf" srcId="{1257FE9B-C017-4663-83BC-DF41B4676C69}" destId="{AF18718E-F09A-43D4-B798-2B72F8C2A49E}" srcOrd="0" destOrd="0" presId="urn:microsoft.com/office/officeart/2005/8/layout/lProcess3"/>
    <dgm:cxn modelId="{D07ED129-AD4E-4580-988C-4E824AFAF428}" type="presParOf" srcId="{AF18718E-F09A-43D4-B798-2B72F8C2A49E}" destId="{E1270ABA-68C0-484F-BF16-76A642981366}" srcOrd="0" destOrd="0" presId="urn:microsoft.com/office/officeart/2005/8/layout/lProcess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36CB56-FFAA-4ED6-9CE2-DA629B8E3BF6}" type="doc">
      <dgm:prSet loTypeId="urn:microsoft.com/office/officeart/2005/8/layout/vList2" loCatId="list" qsTypeId="urn:microsoft.com/office/officeart/2005/8/quickstyle/3d8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FB3284F-3979-4280-AC33-3E7DCA13B3C9}">
      <dgm:prSet/>
      <dgm:spPr/>
      <dgm:t>
        <a:bodyPr/>
        <a:lstStyle/>
        <a:p>
          <a:pPr rtl="0"/>
          <a:r>
            <a:rPr lang="ru-RU" b="1" dirty="0" smtClean="0"/>
            <a:t>Почему из всех частей речи больше всего имен существительных?</a:t>
          </a:r>
          <a:endParaRPr lang="ru-RU" b="1" dirty="0"/>
        </a:p>
      </dgm:t>
    </dgm:pt>
    <dgm:pt modelId="{8BE53AF2-EFD4-4C28-834B-9D40CE7D6987}" type="parTrans" cxnId="{A553CFEB-7CEA-43FE-8A60-4A985E28BD6C}">
      <dgm:prSet/>
      <dgm:spPr/>
      <dgm:t>
        <a:bodyPr/>
        <a:lstStyle/>
        <a:p>
          <a:endParaRPr lang="ru-RU"/>
        </a:p>
      </dgm:t>
    </dgm:pt>
    <dgm:pt modelId="{2C6149AE-B13F-4AE4-9BF1-66AE51712E66}" type="sibTrans" cxnId="{A553CFEB-7CEA-43FE-8A60-4A985E28BD6C}">
      <dgm:prSet/>
      <dgm:spPr/>
      <dgm:t>
        <a:bodyPr/>
        <a:lstStyle/>
        <a:p>
          <a:endParaRPr lang="ru-RU"/>
        </a:p>
      </dgm:t>
    </dgm:pt>
    <dgm:pt modelId="{3B3FF1DA-1940-4D00-A49B-E9C8569FA7BD}" type="pres">
      <dgm:prSet presAssocID="{BA36CB56-FFAA-4ED6-9CE2-DA629B8E3B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42D129-CB1C-4878-AFD2-E029264E511E}" type="pres">
      <dgm:prSet presAssocID="{4FB3284F-3979-4280-AC33-3E7DCA13B3C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53CFEB-7CEA-43FE-8A60-4A985E28BD6C}" srcId="{BA36CB56-FFAA-4ED6-9CE2-DA629B8E3BF6}" destId="{4FB3284F-3979-4280-AC33-3E7DCA13B3C9}" srcOrd="0" destOrd="0" parTransId="{8BE53AF2-EFD4-4C28-834B-9D40CE7D6987}" sibTransId="{2C6149AE-B13F-4AE4-9BF1-66AE51712E66}"/>
    <dgm:cxn modelId="{E6E8495D-1A13-429B-AA0D-DF61C7FC5705}" type="presOf" srcId="{BA36CB56-FFAA-4ED6-9CE2-DA629B8E3BF6}" destId="{3B3FF1DA-1940-4D00-A49B-E9C8569FA7BD}" srcOrd="0" destOrd="0" presId="urn:microsoft.com/office/officeart/2005/8/layout/vList2"/>
    <dgm:cxn modelId="{48AEB673-1C86-43E7-9F95-F368683C05B2}" type="presOf" srcId="{4FB3284F-3979-4280-AC33-3E7DCA13B3C9}" destId="{FF42D129-CB1C-4878-AFD2-E029264E511E}" srcOrd="0" destOrd="0" presId="urn:microsoft.com/office/officeart/2005/8/layout/vList2"/>
    <dgm:cxn modelId="{93921F7A-3135-4F3B-9585-1F1DB5C13252}" type="presParOf" srcId="{3B3FF1DA-1940-4D00-A49B-E9C8569FA7BD}" destId="{FF42D129-CB1C-4878-AFD2-E029264E511E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4AD55F-9120-41DE-9A5E-25A65C435C29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816ABE4-BF7F-4EA4-8F2F-A4D4993E3E29}">
      <dgm:prSet custT="1"/>
      <dgm:spPr/>
      <dgm:t>
        <a:bodyPr/>
        <a:lstStyle/>
        <a:p>
          <a:pPr rtl="0"/>
          <a:r>
            <a:rPr lang="ru-RU" sz="4000" b="1" dirty="0" smtClean="0"/>
            <a:t>План действий:</a:t>
          </a:r>
          <a:endParaRPr lang="ru-RU" sz="4000" b="1" dirty="0"/>
        </a:p>
      </dgm:t>
    </dgm:pt>
    <dgm:pt modelId="{6DB7456B-6771-4FE5-BF3C-2F783FF2B95D}" type="parTrans" cxnId="{1520A34D-6B39-43F5-AA81-5BFCCE54ECEE}">
      <dgm:prSet/>
      <dgm:spPr/>
      <dgm:t>
        <a:bodyPr/>
        <a:lstStyle/>
        <a:p>
          <a:endParaRPr lang="ru-RU"/>
        </a:p>
      </dgm:t>
    </dgm:pt>
    <dgm:pt modelId="{0AFAD78B-42DD-41A0-8F1C-F70DA4DA159E}" type="sibTrans" cxnId="{1520A34D-6B39-43F5-AA81-5BFCCE54ECEE}">
      <dgm:prSet/>
      <dgm:spPr/>
      <dgm:t>
        <a:bodyPr/>
        <a:lstStyle/>
        <a:p>
          <a:endParaRPr lang="ru-RU"/>
        </a:p>
      </dgm:t>
    </dgm:pt>
    <dgm:pt modelId="{A7513293-04F0-4AD5-8F69-08F6DA0D3A44}" type="pres">
      <dgm:prSet presAssocID="{814AD55F-9120-41DE-9A5E-25A65C435C2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818621-AAD2-4275-B165-F8522E269C96}" type="pres">
      <dgm:prSet presAssocID="{8816ABE4-BF7F-4EA4-8F2F-A4D4993E3E29}" presName="parentLin" presStyleCnt="0"/>
      <dgm:spPr/>
    </dgm:pt>
    <dgm:pt modelId="{B4629478-ED77-430A-BBB4-ABE642639787}" type="pres">
      <dgm:prSet presAssocID="{8816ABE4-BF7F-4EA4-8F2F-A4D4993E3E29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CB15FD59-C8FB-4425-98E8-A5335B417795}" type="pres">
      <dgm:prSet presAssocID="{8816ABE4-BF7F-4EA4-8F2F-A4D4993E3E2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EDD1BC-9136-42B2-858D-A1002961B852}" type="pres">
      <dgm:prSet presAssocID="{8816ABE4-BF7F-4EA4-8F2F-A4D4993E3E29}" presName="negativeSpace" presStyleCnt="0"/>
      <dgm:spPr/>
    </dgm:pt>
    <dgm:pt modelId="{F657C902-3F9F-48E9-8805-47292E7418F7}" type="pres">
      <dgm:prSet presAssocID="{8816ABE4-BF7F-4EA4-8F2F-A4D4993E3E29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B7DD6BD1-283B-430F-9140-0D42A1AD4B4A}" type="presOf" srcId="{8816ABE4-BF7F-4EA4-8F2F-A4D4993E3E29}" destId="{CB15FD59-C8FB-4425-98E8-A5335B417795}" srcOrd="1" destOrd="0" presId="urn:microsoft.com/office/officeart/2005/8/layout/list1"/>
    <dgm:cxn modelId="{44A694C6-F903-4D77-8B7E-F5D93821F259}" type="presOf" srcId="{8816ABE4-BF7F-4EA4-8F2F-A4D4993E3E29}" destId="{B4629478-ED77-430A-BBB4-ABE642639787}" srcOrd="0" destOrd="0" presId="urn:microsoft.com/office/officeart/2005/8/layout/list1"/>
    <dgm:cxn modelId="{9C46B49B-04B2-4773-AB45-8C1029938344}" type="presOf" srcId="{814AD55F-9120-41DE-9A5E-25A65C435C29}" destId="{A7513293-04F0-4AD5-8F69-08F6DA0D3A44}" srcOrd="0" destOrd="0" presId="urn:microsoft.com/office/officeart/2005/8/layout/list1"/>
    <dgm:cxn modelId="{1520A34D-6B39-43F5-AA81-5BFCCE54ECEE}" srcId="{814AD55F-9120-41DE-9A5E-25A65C435C29}" destId="{8816ABE4-BF7F-4EA4-8F2F-A4D4993E3E29}" srcOrd="0" destOrd="0" parTransId="{6DB7456B-6771-4FE5-BF3C-2F783FF2B95D}" sibTransId="{0AFAD78B-42DD-41A0-8F1C-F70DA4DA159E}"/>
    <dgm:cxn modelId="{FC7F7584-2F2A-454E-A021-6250A1E8B0EA}" type="presParOf" srcId="{A7513293-04F0-4AD5-8F69-08F6DA0D3A44}" destId="{2A818621-AAD2-4275-B165-F8522E269C96}" srcOrd="0" destOrd="0" presId="urn:microsoft.com/office/officeart/2005/8/layout/list1"/>
    <dgm:cxn modelId="{419D4191-4E15-466B-8CC0-E5D9107AFB9B}" type="presParOf" srcId="{2A818621-AAD2-4275-B165-F8522E269C96}" destId="{B4629478-ED77-430A-BBB4-ABE642639787}" srcOrd="0" destOrd="0" presId="urn:microsoft.com/office/officeart/2005/8/layout/list1"/>
    <dgm:cxn modelId="{F213BD34-3DCA-45C8-A921-7307F6B0AC7D}" type="presParOf" srcId="{2A818621-AAD2-4275-B165-F8522E269C96}" destId="{CB15FD59-C8FB-4425-98E8-A5335B417795}" srcOrd="1" destOrd="0" presId="urn:microsoft.com/office/officeart/2005/8/layout/list1"/>
    <dgm:cxn modelId="{09B0D173-675F-4A92-AD52-4440DD5D806C}" type="presParOf" srcId="{A7513293-04F0-4AD5-8F69-08F6DA0D3A44}" destId="{30EDD1BC-9136-42B2-858D-A1002961B852}" srcOrd="1" destOrd="0" presId="urn:microsoft.com/office/officeart/2005/8/layout/list1"/>
    <dgm:cxn modelId="{54893CC3-8224-4F26-8F41-F468F246741A}" type="presParOf" srcId="{A7513293-04F0-4AD5-8F69-08F6DA0D3A44}" destId="{F657C902-3F9F-48E9-8805-47292E7418F7}" srcOrd="2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41D737-D9B4-4DC7-A137-2DD5B2C502A7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459482-DAFA-4AA1-BE2E-EEE749FADACA}">
      <dgm:prSet custT="1"/>
      <dgm:spPr/>
      <dgm:t>
        <a:bodyPr/>
        <a:lstStyle/>
        <a:p>
          <a:pPr rtl="0"/>
          <a:r>
            <a:rPr lang="ru-RU" sz="3200" dirty="0" smtClean="0"/>
            <a:t>Объяснить значение слова «существительное».</a:t>
          </a:r>
          <a:endParaRPr lang="ru-RU" sz="3200" dirty="0"/>
        </a:p>
      </dgm:t>
    </dgm:pt>
    <dgm:pt modelId="{0BF7909D-8477-42D5-B3F0-ADB895BEBFCE}" type="parTrans" cxnId="{D192D66E-9DAC-412C-8C7D-E853873F7B74}">
      <dgm:prSet/>
      <dgm:spPr/>
      <dgm:t>
        <a:bodyPr/>
        <a:lstStyle/>
        <a:p>
          <a:endParaRPr lang="ru-RU"/>
        </a:p>
      </dgm:t>
    </dgm:pt>
    <dgm:pt modelId="{CED6F65A-02A8-4E76-B466-00E135F02FE2}" type="sibTrans" cxnId="{D192D66E-9DAC-412C-8C7D-E853873F7B74}">
      <dgm:prSet/>
      <dgm:spPr/>
      <dgm:t>
        <a:bodyPr/>
        <a:lstStyle/>
        <a:p>
          <a:endParaRPr lang="ru-RU"/>
        </a:p>
      </dgm:t>
    </dgm:pt>
    <dgm:pt modelId="{D01FB837-CD6E-44EB-98BE-90A732CCC51B}">
      <dgm:prSet custT="1"/>
      <dgm:spPr/>
      <dgm:t>
        <a:bodyPr/>
        <a:lstStyle/>
        <a:p>
          <a:pPr rtl="0"/>
          <a:r>
            <a:rPr lang="ru-RU" sz="3600" dirty="0" smtClean="0"/>
            <a:t>Дать определение имени   существительному</a:t>
          </a:r>
          <a:endParaRPr lang="ru-RU" sz="3600" dirty="0"/>
        </a:p>
      </dgm:t>
    </dgm:pt>
    <dgm:pt modelId="{343AE00A-7001-479E-B7B0-36B7F487EA99}" type="parTrans" cxnId="{A1C73459-571C-4D4A-A2B8-16850A7001DA}">
      <dgm:prSet/>
      <dgm:spPr/>
      <dgm:t>
        <a:bodyPr/>
        <a:lstStyle/>
        <a:p>
          <a:endParaRPr lang="ru-RU"/>
        </a:p>
      </dgm:t>
    </dgm:pt>
    <dgm:pt modelId="{1BB72E5A-4FCB-408D-9162-32C36E9B4C0E}" type="sibTrans" cxnId="{A1C73459-571C-4D4A-A2B8-16850A7001DA}">
      <dgm:prSet/>
      <dgm:spPr/>
      <dgm:t>
        <a:bodyPr/>
        <a:lstStyle/>
        <a:p>
          <a:endParaRPr lang="ru-RU"/>
        </a:p>
      </dgm:t>
    </dgm:pt>
    <dgm:pt modelId="{4111485A-C856-4489-97ED-9C519E0F15BE}">
      <dgm:prSet custT="1"/>
      <dgm:spPr/>
      <dgm:t>
        <a:bodyPr/>
        <a:lstStyle/>
        <a:p>
          <a:pPr rtl="0"/>
          <a:r>
            <a:rPr lang="ru-RU" sz="3600" dirty="0" smtClean="0"/>
            <a:t>Узнать, какую роль играют существительные в речи. </a:t>
          </a:r>
          <a:endParaRPr lang="ru-RU" sz="3600" dirty="0"/>
        </a:p>
      </dgm:t>
    </dgm:pt>
    <dgm:pt modelId="{604BC12A-2193-49CB-BBDD-1D0BD755476B}" type="parTrans" cxnId="{FB7BD847-A751-4B82-ADC6-80FADD8B3FD1}">
      <dgm:prSet/>
      <dgm:spPr/>
      <dgm:t>
        <a:bodyPr/>
        <a:lstStyle/>
        <a:p>
          <a:endParaRPr lang="ru-RU"/>
        </a:p>
      </dgm:t>
    </dgm:pt>
    <dgm:pt modelId="{97948CB9-B663-4459-B39C-0A3145CC6CD3}" type="sibTrans" cxnId="{FB7BD847-A751-4B82-ADC6-80FADD8B3FD1}">
      <dgm:prSet/>
      <dgm:spPr/>
      <dgm:t>
        <a:bodyPr/>
        <a:lstStyle/>
        <a:p>
          <a:endParaRPr lang="ru-RU"/>
        </a:p>
      </dgm:t>
    </dgm:pt>
    <dgm:pt modelId="{78401B60-25E0-4FC8-BB2F-F7133055336F}">
      <dgm:prSet custT="1"/>
      <dgm:spPr/>
      <dgm:t>
        <a:bodyPr/>
        <a:lstStyle/>
        <a:p>
          <a:pPr rtl="0"/>
          <a:r>
            <a:rPr lang="ru-RU" sz="3200" dirty="0" smtClean="0"/>
            <a:t>Вспомнить, что знаем по теме «Имя существительное»</a:t>
          </a:r>
          <a:endParaRPr lang="ru-RU" sz="3200" dirty="0"/>
        </a:p>
      </dgm:t>
    </dgm:pt>
    <dgm:pt modelId="{41E0D44C-F8EF-4EED-BDD9-2090356762F0}" type="parTrans" cxnId="{57110C26-0662-41F6-A5F2-F40C72780686}">
      <dgm:prSet/>
      <dgm:spPr/>
      <dgm:t>
        <a:bodyPr/>
        <a:lstStyle/>
        <a:p>
          <a:endParaRPr lang="ru-RU"/>
        </a:p>
      </dgm:t>
    </dgm:pt>
    <dgm:pt modelId="{06A30312-FB30-4C0D-92B9-041C4EBB1F28}" type="sibTrans" cxnId="{57110C26-0662-41F6-A5F2-F40C72780686}">
      <dgm:prSet/>
      <dgm:spPr/>
      <dgm:t>
        <a:bodyPr/>
        <a:lstStyle/>
        <a:p>
          <a:endParaRPr lang="ru-RU"/>
        </a:p>
      </dgm:t>
    </dgm:pt>
    <dgm:pt modelId="{EFCE3E84-366A-416B-9947-C4689E344B46}" type="pres">
      <dgm:prSet presAssocID="{BC41D737-D9B4-4DC7-A137-2DD5B2C502A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6772F0-3AA0-4B9D-A5B3-E1244F41B2AE}" type="pres">
      <dgm:prSet presAssocID="{78401B60-25E0-4FC8-BB2F-F7133055336F}" presName="comp" presStyleCnt="0"/>
      <dgm:spPr/>
    </dgm:pt>
    <dgm:pt modelId="{956B17BF-F6E9-4A14-B5D2-FF01883217BB}" type="pres">
      <dgm:prSet presAssocID="{78401B60-25E0-4FC8-BB2F-F7133055336F}" presName="box" presStyleLbl="node1" presStyleIdx="0" presStyleCnt="4"/>
      <dgm:spPr/>
      <dgm:t>
        <a:bodyPr/>
        <a:lstStyle/>
        <a:p>
          <a:endParaRPr lang="ru-RU"/>
        </a:p>
      </dgm:t>
    </dgm:pt>
    <dgm:pt modelId="{AF0B59BF-9840-42A0-8550-A434E30DD023}" type="pres">
      <dgm:prSet presAssocID="{78401B60-25E0-4FC8-BB2F-F7133055336F}" presName="img" presStyleLbl="fgImgPlace1" presStyleIdx="0" presStyleCnt="4"/>
      <dgm:spPr/>
    </dgm:pt>
    <dgm:pt modelId="{5261DD66-7036-4E83-BDBD-CC5FA740D895}" type="pres">
      <dgm:prSet presAssocID="{78401B60-25E0-4FC8-BB2F-F7133055336F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4DF1C-BF48-4442-9115-798324BB591E}" type="pres">
      <dgm:prSet presAssocID="{06A30312-FB30-4C0D-92B9-041C4EBB1F28}" presName="spacer" presStyleCnt="0"/>
      <dgm:spPr/>
    </dgm:pt>
    <dgm:pt modelId="{E9E2732F-BC50-4D1D-8411-C205EC824279}" type="pres">
      <dgm:prSet presAssocID="{14459482-DAFA-4AA1-BE2E-EEE749FADACA}" presName="comp" presStyleCnt="0"/>
      <dgm:spPr/>
    </dgm:pt>
    <dgm:pt modelId="{305D3CB3-11AE-4CAE-B24E-9C1959FFC6C0}" type="pres">
      <dgm:prSet presAssocID="{14459482-DAFA-4AA1-BE2E-EEE749FADACA}" presName="box" presStyleLbl="node1" presStyleIdx="1" presStyleCnt="4"/>
      <dgm:spPr/>
      <dgm:t>
        <a:bodyPr/>
        <a:lstStyle/>
        <a:p>
          <a:endParaRPr lang="ru-RU"/>
        </a:p>
      </dgm:t>
    </dgm:pt>
    <dgm:pt modelId="{D4C7DC02-A6E0-417A-A2A5-13D0A0AC5024}" type="pres">
      <dgm:prSet presAssocID="{14459482-DAFA-4AA1-BE2E-EEE749FADACA}" presName="img" presStyleLbl="fgImgPlace1" presStyleIdx="1" presStyleCnt="4"/>
      <dgm:spPr/>
    </dgm:pt>
    <dgm:pt modelId="{BE4C7E68-F1B7-4765-B0B2-54A788EE12AB}" type="pres">
      <dgm:prSet presAssocID="{14459482-DAFA-4AA1-BE2E-EEE749FADACA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61E59-67D9-4428-93B9-4FFB91FF0268}" type="pres">
      <dgm:prSet presAssocID="{CED6F65A-02A8-4E76-B466-00E135F02FE2}" presName="spacer" presStyleCnt="0"/>
      <dgm:spPr/>
    </dgm:pt>
    <dgm:pt modelId="{C3BAD4D2-90A7-408E-93A7-DB99AECC043E}" type="pres">
      <dgm:prSet presAssocID="{D01FB837-CD6E-44EB-98BE-90A732CCC51B}" presName="comp" presStyleCnt="0"/>
      <dgm:spPr/>
    </dgm:pt>
    <dgm:pt modelId="{1CEEC91B-0BC9-4180-B68F-25509A01FA59}" type="pres">
      <dgm:prSet presAssocID="{D01FB837-CD6E-44EB-98BE-90A732CCC51B}" presName="box" presStyleLbl="node1" presStyleIdx="2" presStyleCnt="4"/>
      <dgm:spPr/>
      <dgm:t>
        <a:bodyPr/>
        <a:lstStyle/>
        <a:p>
          <a:endParaRPr lang="ru-RU"/>
        </a:p>
      </dgm:t>
    </dgm:pt>
    <dgm:pt modelId="{0D927E5B-BAB5-4EBF-BDAD-678D3A35F52C}" type="pres">
      <dgm:prSet presAssocID="{D01FB837-CD6E-44EB-98BE-90A732CCC51B}" presName="img" presStyleLbl="fgImgPlace1" presStyleIdx="2" presStyleCnt="4"/>
      <dgm:spPr/>
    </dgm:pt>
    <dgm:pt modelId="{D73BF04C-5470-4BDA-BE75-805A8EC3548F}" type="pres">
      <dgm:prSet presAssocID="{D01FB837-CD6E-44EB-98BE-90A732CCC51B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FE3B66-2FD6-4A1F-A81E-5F372B0B5E14}" type="pres">
      <dgm:prSet presAssocID="{1BB72E5A-4FCB-408D-9162-32C36E9B4C0E}" presName="spacer" presStyleCnt="0"/>
      <dgm:spPr/>
    </dgm:pt>
    <dgm:pt modelId="{85A3CC64-38B2-42FD-B05B-932D39E97CC2}" type="pres">
      <dgm:prSet presAssocID="{4111485A-C856-4489-97ED-9C519E0F15BE}" presName="comp" presStyleCnt="0"/>
      <dgm:spPr/>
    </dgm:pt>
    <dgm:pt modelId="{2242B64A-060D-49DC-A4C0-5136D5D49ADC}" type="pres">
      <dgm:prSet presAssocID="{4111485A-C856-4489-97ED-9C519E0F15BE}" presName="box" presStyleLbl="node1" presStyleIdx="3" presStyleCnt="4"/>
      <dgm:spPr/>
      <dgm:t>
        <a:bodyPr/>
        <a:lstStyle/>
        <a:p>
          <a:endParaRPr lang="ru-RU"/>
        </a:p>
      </dgm:t>
    </dgm:pt>
    <dgm:pt modelId="{EE296922-90E3-4797-AC6F-40E689A12693}" type="pres">
      <dgm:prSet presAssocID="{4111485A-C856-4489-97ED-9C519E0F15BE}" presName="img" presStyleLbl="fgImgPlace1" presStyleIdx="3" presStyleCnt="4"/>
      <dgm:spPr/>
    </dgm:pt>
    <dgm:pt modelId="{6FEB78E6-5B08-4D2A-A600-E7026C9FC783}" type="pres">
      <dgm:prSet presAssocID="{4111485A-C856-4489-97ED-9C519E0F15BE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C73459-571C-4D4A-A2B8-16850A7001DA}" srcId="{BC41D737-D9B4-4DC7-A137-2DD5B2C502A7}" destId="{D01FB837-CD6E-44EB-98BE-90A732CCC51B}" srcOrd="2" destOrd="0" parTransId="{343AE00A-7001-479E-B7B0-36B7F487EA99}" sibTransId="{1BB72E5A-4FCB-408D-9162-32C36E9B4C0E}"/>
    <dgm:cxn modelId="{321DC338-CF14-4C4C-98B8-34830AECC26A}" type="presOf" srcId="{D01FB837-CD6E-44EB-98BE-90A732CCC51B}" destId="{1CEEC91B-0BC9-4180-B68F-25509A01FA59}" srcOrd="0" destOrd="0" presId="urn:microsoft.com/office/officeart/2005/8/layout/vList4"/>
    <dgm:cxn modelId="{773F82DD-8684-42A5-9707-B401D3B54505}" type="presOf" srcId="{14459482-DAFA-4AA1-BE2E-EEE749FADACA}" destId="{BE4C7E68-F1B7-4765-B0B2-54A788EE12AB}" srcOrd="1" destOrd="0" presId="urn:microsoft.com/office/officeart/2005/8/layout/vList4"/>
    <dgm:cxn modelId="{57110C26-0662-41F6-A5F2-F40C72780686}" srcId="{BC41D737-D9B4-4DC7-A137-2DD5B2C502A7}" destId="{78401B60-25E0-4FC8-BB2F-F7133055336F}" srcOrd="0" destOrd="0" parTransId="{41E0D44C-F8EF-4EED-BDD9-2090356762F0}" sibTransId="{06A30312-FB30-4C0D-92B9-041C4EBB1F28}"/>
    <dgm:cxn modelId="{8EE14E7D-B1F5-4247-9248-962A12533DAB}" type="presOf" srcId="{D01FB837-CD6E-44EB-98BE-90A732CCC51B}" destId="{D73BF04C-5470-4BDA-BE75-805A8EC3548F}" srcOrd="1" destOrd="0" presId="urn:microsoft.com/office/officeart/2005/8/layout/vList4"/>
    <dgm:cxn modelId="{FB7BD847-A751-4B82-ADC6-80FADD8B3FD1}" srcId="{BC41D737-D9B4-4DC7-A137-2DD5B2C502A7}" destId="{4111485A-C856-4489-97ED-9C519E0F15BE}" srcOrd="3" destOrd="0" parTransId="{604BC12A-2193-49CB-BBDD-1D0BD755476B}" sibTransId="{97948CB9-B663-4459-B39C-0A3145CC6CD3}"/>
    <dgm:cxn modelId="{1C955E5A-7694-47A0-A8B7-D2E6C0409632}" type="presOf" srcId="{BC41D737-D9B4-4DC7-A137-2DD5B2C502A7}" destId="{EFCE3E84-366A-416B-9947-C4689E344B46}" srcOrd="0" destOrd="0" presId="urn:microsoft.com/office/officeart/2005/8/layout/vList4"/>
    <dgm:cxn modelId="{D192D66E-9DAC-412C-8C7D-E853873F7B74}" srcId="{BC41D737-D9B4-4DC7-A137-2DD5B2C502A7}" destId="{14459482-DAFA-4AA1-BE2E-EEE749FADACA}" srcOrd="1" destOrd="0" parTransId="{0BF7909D-8477-42D5-B3F0-ADB895BEBFCE}" sibTransId="{CED6F65A-02A8-4E76-B466-00E135F02FE2}"/>
    <dgm:cxn modelId="{D46FC80E-B14D-4990-8449-5FCE8AEB3C94}" type="presOf" srcId="{78401B60-25E0-4FC8-BB2F-F7133055336F}" destId="{956B17BF-F6E9-4A14-B5D2-FF01883217BB}" srcOrd="0" destOrd="0" presId="urn:microsoft.com/office/officeart/2005/8/layout/vList4"/>
    <dgm:cxn modelId="{5E12C0AB-C1E8-4421-9549-D633F8AD2CF2}" type="presOf" srcId="{78401B60-25E0-4FC8-BB2F-F7133055336F}" destId="{5261DD66-7036-4E83-BDBD-CC5FA740D895}" srcOrd="1" destOrd="0" presId="urn:microsoft.com/office/officeart/2005/8/layout/vList4"/>
    <dgm:cxn modelId="{33A5136B-880F-4389-931C-98C1AE926908}" type="presOf" srcId="{4111485A-C856-4489-97ED-9C519E0F15BE}" destId="{2242B64A-060D-49DC-A4C0-5136D5D49ADC}" srcOrd="0" destOrd="0" presId="urn:microsoft.com/office/officeart/2005/8/layout/vList4"/>
    <dgm:cxn modelId="{3659B016-4C1C-4C5A-A60F-6524DE9ED1D8}" type="presOf" srcId="{4111485A-C856-4489-97ED-9C519E0F15BE}" destId="{6FEB78E6-5B08-4D2A-A600-E7026C9FC783}" srcOrd="1" destOrd="0" presId="urn:microsoft.com/office/officeart/2005/8/layout/vList4"/>
    <dgm:cxn modelId="{AC05E7AC-DCD9-45C7-B10E-99367C979677}" type="presOf" srcId="{14459482-DAFA-4AA1-BE2E-EEE749FADACA}" destId="{305D3CB3-11AE-4CAE-B24E-9C1959FFC6C0}" srcOrd="0" destOrd="0" presId="urn:microsoft.com/office/officeart/2005/8/layout/vList4"/>
    <dgm:cxn modelId="{5D15567A-294D-4F03-BE18-CAC782858505}" type="presParOf" srcId="{EFCE3E84-366A-416B-9947-C4689E344B46}" destId="{466772F0-3AA0-4B9D-A5B3-E1244F41B2AE}" srcOrd="0" destOrd="0" presId="urn:microsoft.com/office/officeart/2005/8/layout/vList4"/>
    <dgm:cxn modelId="{4B8AB328-A719-4F11-B7A1-0B039554447F}" type="presParOf" srcId="{466772F0-3AA0-4B9D-A5B3-E1244F41B2AE}" destId="{956B17BF-F6E9-4A14-B5D2-FF01883217BB}" srcOrd="0" destOrd="0" presId="urn:microsoft.com/office/officeart/2005/8/layout/vList4"/>
    <dgm:cxn modelId="{96590969-9404-4700-ADD4-A2FE476AD891}" type="presParOf" srcId="{466772F0-3AA0-4B9D-A5B3-E1244F41B2AE}" destId="{AF0B59BF-9840-42A0-8550-A434E30DD023}" srcOrd="1" destOrd="0" presId="urn:microsoft.com/office/officeart/2005/8/layout/vList4"/>
    <dgm:cxn modelId="{D39499B0-3681-4C40-812D-F5587C409638}" type="presParOf" srcId="{466772F0-3AA0-4B9D-A5B3-E1244F41B2AE}" destId="{5261DD66-7036-4E83-BDBD-CC5FA740D895}" srcOrd="2" destOrd="0" presId="urn:microsoft.com/office/officeart/2005/8/layout/vList4"/>
    <dgm:cxn modelId="{5E06CE55-2054-4E37-9797-F2E3FDC69EB0}" type="presParOf" srcId="{EFCE3E84-366A-416B-9947-C4689E344B46}" destId="{CFF4DF1C-BF48-4442-9115-798324BB591E}" srcOrd="1" destOrd="0" presId="urn:microsoft.com/office/officeart/2005/8/layout/vList4"/>
    <dgm:cxn modelId="{AF54B5D3-DFBB-4976-8AD8-9E6D9F62B74D}" type="presParOf" srcId="{EFCE3E84-366A-416B-9947-C4689E344B46}" destId="{E9E2732F-BC50-4D1D-8411-C205EC824279}" srcOrd="2" destOrd="0" presId="urn:microsoft.com/office/officeart/2005/8/layout/vList4"/>
    <dgm:cxn modelId="{DDA284F4-3129-41EA-8610-D121FE3C3F94}" type="presParOf" srcId="{E9E2732F-BC50-4D1D-8411-C205EC824279}" destId="{305D3CB3-11AE-4CAE-B24E-9C1959FFC6C0}" srcOrd="0" destOrd="0" presId="urn:microsoft.com/office/officeart/2005/8/layout/vList4"/>
    <dgm:cxn modelId="{2ADB0CC9-F991-469F-B6A4-BBB7E029BEA9}" type="presParOf" srcId="{E9E2732F-BC50-4D1D-8411-C205EC824279}" destId="{D4C7DC02-A6E0-417A-A2A5-13D0A0AC5024}" srcOrd="1" destOrd="0" presId="urn:microsoft.com/office/officeart/2005/8/layout/vList4"/>
    <dgm:cxn modelId="{3D2B521A-0948-4574-AFDC-26892A87A2D2}" type="presParOf" srcId="{E9E2732F-BC50-4D1D-8411-C205EC824279}" destId="{BE4C7E68-F1B7-4765-B0B2-54A788EE12AB}" srcOrd="2" destOrd="0" presId="urn:microsoft.com/office/officeart/2005/8/layout/vList4"/>
    <dgm:cxn modelId="{DD20B43E-0ADC-418A-9779-F3F36B12841A}" type="presParOf" srcId="{EFCE3E84-366A-416B-9947-C4689E344B46}" destId="{6B061E59-67D9-4428-93B9-4FFB91FF0268}" srcOrd="3" destOrd="0" presId="urn:microsoft.com/office/officeart/2005/8/layout/vList4"/>
    <dgm:cxn modelId="{ED2EE19C-937C-4F80-83BB-4AF12D6E944E}" type="presParOf" srcId="{EFCE3E84-366A-416B-9947-C4689E344B46}" destId="{C3BAD4D2-90A7-408E-93A7-DB99AECC043E}" srcOrd="4" destOrd="0" presId="urn:microsoft.com/office/officeart/2005/8/layout/vList4"/>
    <dgm:cxn modelId="{CE475566-4D3B-49B0-8EF6-E33E4990923F}" type="presParOf" srcId="{C3BAD4D2-90A7-408E-93A7-DB99AECC043E}" destId="{1CEEC91B-0BC9-4180-B68F-25509A01FA59}" srcOrd="0" destOrd="0" presId="urn:microsoft.com/office/officeart/2005/8/layout/vList4"/>
    <dgm:cxn modelId="{61A4829B-0915-4346-99C8-9535B0B8CFDE}" type="presParOf" srcId="{C3BAD4D2-90A7-408E-93A7-DB99AECC043E}" destId="{0D927E5B-BAB5-4EBF-BDAD-678D3A35F52C}" srcOrd="1" destOrd="0" presId="urn:microsoft.com/office/officeart/2005/8/layout/vList4"/>
    <dgm:cxn modelId="{9C770C2D-B229-4669-B094-005938506674}" type="presParOf" srcId="{C3BAD4D2-90A7-408E-93A7-DB99AECC043E}" destId="{D73BF04C-5470-4BDA-BE75-805A8EC3548F}" srcOrd="2" destOrd="0" presId="urn:microsoft.com/office/officeart/2005/8/layout/vList4"/>
    <dgm:cxn modelId="{36059D48-6C2D-40B9-A1D9-54BCFBB77728}" type="presParOf" srcId="{EFCE3E84-366A-416B-9947-C4689E344B46}" destId="{BBFE3B66-2FD6-4A1F-A81E-5F372B0B5E14}" srcOrd="5" destOrd="0" presId="urn:microsoft.com/office/officeart/2005/8/layout/vList4"/>
    <dgm:cxn modelId="{17BC82A7-030F-401C-AA36-A91F97689AA3}" type="presParOf" srcId="{EFCE3E84-366A-416B-9947-C4689E344B46}" destId="{85A3CC64-38B2-42FD-B05B-932D39E97CC2}" srcOrd="6" destOrd="0" presId="urn:microsoft.com/office/officeart/2005/8/layout/vList4"/>
    <dgm:cxn modelId="{FF16C996-4BED-446F-AED3-12F10C6B4A24}" type="presParOf" srcId="{85A3CC64-38B2-42FD-B05B-932D39E97CC2}" destId="{2242B64A-060D-49DC-A4C0-5136D5D49ADC}" srcOrd="0" destOrd="0" presId="urn:microsoft.com/office/officeart/2005/8/layout/vList4"/>
    <dgm:cxn modelId="{B6461868-9754-4167-B59D-50C843B64F8F}" type="presParOf" srcId="{85A3CC64-38B2-42FD-B05B-932D39E97CC2}" destId="{EE296922-90E3-4797-AC6F-40E689A12693}" srcOrd="1" destOrd="0" presId="urn:microsoft.com/office/officeart/2005/8/layout/vList4"/>
    <dgm:cxn modelId="{38C176A9-70C2-43C3-82E2-883935F19F6E}" type="presParOf" srcId="{85A3CC64-38B2-42FD-B05B-932D39E97CC2}" destId="{6FEB78E6-5B08-4D2A-A600-E7026C9FC783}" srcOrd="2" destOrd="0" presId="urn:microsoft.com/office/officeart/2005/8/layout/vList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BE1185-D8DC-469D-9D88-FB3E442823F0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D553BE2-C6C1-4785-B517-A1738EA7E82E}">
      <dgm:prSet/>
      <dgm:spPr/>
      <dgm:t>
        <a:bodyPr/>
        <a:lstStyle/>
        <a:p>
          <a:pPr rtl="0"/>
          <a:r>
            <a:rPr lang="ru-RU" dirty="0" smtClean="0"/>
            <a:t>Имя существительное</a:t>
          </a:r>
          <a:endParaRPr lang="ru-RU" dirty="0"/>
        </a:p>
      </dgm:t>
    </dgm:pt>
    <dgm:pt modelId="{B3733170-A1ED-4528-916A-6C074989390A}" type="parTrans" cxnId="{CCB74B2B-8B21-4B5D-BB8D-2E18C90C6C1E}">
      <dgm:prSet/>
      <dgm:spPr/>
      <dgm:t>
        <a:bodyPr/>
        <a:lstStyle/>
        <a:p>
          <a:endParaRPr lang="ru-RU"/>
        </a:p>
      </dgm:t>
    </dgm:pt>
    <dgm:pt modelId="{D63CAE06-1E50-49CF-9DB1-3FDB85580E3A}" type="sibTrans" cxnId="{CCB74B2B-8B21-4B5D-BB8D-2E18C90C6C1E}">
      <dgm:prSet/>
      <dgm:spPr/>
      <dgm:t>
        <a:bodyPr/>
        <a:lstStyle/>
        <a:p>
          <a:endParaRPr lang="ru-RU"/>
        </a:p>
      </dgm:t>
    </dgm:pt>
    <dgm:pt modelId="{B2DB63B2-CB29-4941-9ADE-4DB1834B6B28}" type="pres">
      <dgm:prSet presAssocID="{A4BE1185-D8DC-469D-9D88-FB3E442823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15F2F0-4AD5-49CB-AB9F-656A4CFE62EC}" type="pres">
      <dgm:prSet presAssocID="{6D553BE2-C6C1-4785-B517-A1738EA7E82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B74B2B-8B21-4B5D-BB8D-2E18C90C6C1E}" srcId="{A4BE1185-D8DC-469D-9D88-FB3E442823F0}" destId="{6D553BE2-C6C1-4785-B517-A1738EA7E82E}" srcOrd="0" destOrd="0" parTransId="{B3733170-A1ED-4528-916A-6C074989390A}" sibTransId="{D63CAE06-1E50-49CF-9DB1-3FDB85580E3A}"/>
    <dgm:cxn modelId="{BA7EEC78-7560-49EF-9DE4-170785347ABD}" type="presOf" srcId="{6D553BE2-C6C1-4785-B517-A1738EA7E82E}" destId="{7415F2F0-4AD5-49CB-AB9F-656A4CFE62EC}" srcOrd="0" destOrd="0" presId="urn:microsoft.com/office/officeart/2005/8/layout/vList2"/>
    <dgm:cxn modelId="{6824CAE8-A945-4D7C-A5A1-21B8BB079BD8}" type="presOf" srcId="{A4BE1185-D8DC-469D-9D88-FB3E442823F0}" destId="{B2DB63B2-CB29-4941-9ADE-4DB1834B6B28}" srcOrd="0" destOrd="0" presId="urn:microsoft.com/office/officeart/2005/8/layout/vList2"/>
    <dgm:cxn modelId="{95BFFDE7-EE4D-494F-9628-A99E5C9844F6}" type="presParOf" srcId="{B2DB63B2-CB29-4941-9ADE-4DB1834B6B28}" destId="{7415F2F0-4AD5-49CB-AB9F-656A4CFE62EC}" srcOrd="0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A779B2-5BBD-4734-A17C-22F62F57F274}" type="doc">
      <dgm:prSet loTypeId="urn:microsoft.com/office/officeart/2005/8/layout/vList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866541-9F4E-41A0-961B-D63D1B89CF93}">
      <dgm:prSet phldrT="[Текст]"/>
      <dgm:spPr/>
      <dgm:t>
        <a:bodyPr/>
        <a:lstStyle/>
        <a:p>
          <a:r>
            <a:rPr lang="ru-RU" dirty="0" smtClean="0"/>
            <a:t>Люди и их качества</a:t>
          </a:r>
          <a:endParaRPr lang="ru-RU" dirty="0"/>
        </a:p>
      </dgm:t>
    </dgm:pt>
    <dgm:pt modelId="{A16F0A87-94E6-42C8-B38B-E58E58A5B97C}" type="parTrans" cxnId="{A986A49B-7FB6-4EA4-A8D8-C09BFC51BE11}">
      <dgm:prSet/>
      <dgm:spPr/>
      <dgm:t>
        <a:bodyPr/>
        <a:lstStyle/>
        <a:p>
          <a:endParaRPr lang="ru-RU"/>
        </a:p>
      </dgm:t>
    </dgm:pt>
    <dgm:pt modelId="{49F473AA-6F60-4085-8E75-621CC1977BE3}" type="sibTrans" cxnId="{A986A49B-7FB6-4EA4-A8D8-C09BFC51BE11}">
      <dgm:prSet/>
      <dgm:spPr/>
      <dgm:t>
        <a:bodyPr/>
        <a:lstStyle/>
        <a:p>
          <a:endParaRPr lang="ru-RU"/>
        </a:p>
      </dgm:t>
    </dgm:pt>
    <dgm:pt modelId="{CC546779-F514-482D-A6EB-49A7272F7CD4}">
      <dgm:prSet phldrT="[Текст]"/>
      <dgm:spPr/>
      <dgm:t>
        <a:bodyPr/>
        <a:lstStyle/>
        <a:p>
          <a:r>
            <a:rPr lang="ru-RU" dirty="0" smtClean="0"/>
            <a:t>Предмет, вещи</a:t>
          </a:r>
          <a:endParaRPr lang="ru-RU" dirty="0"/>
        </a:p>
      </dgm:t>
    </dgm:pt>
    <dgm:pt modelId="{B28C2A38-ED94-46FA-8FCE-5374AB8923D6}" type="parTrans" cxnId="{9AE6C48E-B6A3-4CAC-A80C-97768A7134F9}">
      <dgm:prSet/>
      <dgm:spPr/>
      <dgm:t>
        <a:bodyPr/>
        <a:lstStyle/>
        <a:p>
          <a:endParaRPr lang="ru-RU"/>
        </a:p>
      </dgm:t>
    </dgm:pt>
    <dgm:pt modelId="{C7DF658A-E93F-4CDD-96C1-BCBCBB0FAE70}" type="sibTrans" cxnId="{9AE6C48E-B6A3-4CAC-A80C-97768A7134F9}">
      <dgm:prSet/>
      <dgm:spPr/>
      <dgm:t>
        <a:bodyPr/>
        <a:lstStyle/>
        <a:p>
          <a:endParaRPr lang="ru-RU"/>
        </a:p>
      </dgm:t>
    </dgm:pt>
    <dgm:pt modelId="{7C82D6B1-703E-4716-88D0-388CC6557372}">
      <dgm:prSet phldrT="[Текст]"/>
      <dgm:spPr/>
      <dgm:t>
        <a:bodyPr/>
        <a:lstStyle/>
        <a:p>
          <a:r>
            <a:rPr lang="ru-RU" dirty="0" smtClean="0"/>
            <a:t>Животные и растения</a:t>
          </a:r>
          <a:endParaRPr lang="ru-RU" dirty="0"/>
        </a:p>
      </dgm:t>
    </dgm:pt>
    <dgm:pt modelId="{36AFDE36-A8A8-42F8-9B63-C864B1578227}" type="parTrans" cxnId="{31EDCBA2-C64C-4414-B1C4-587681FC9DAE}">
      <dgm:prSet/>
      <dgm:spPr/>
      <dgm:t>
        <a:bodyPr/>
        <a:lstStyle/>
        <a:p>
          <a:endParaRPr lang="ru-RU"/>
        </a:p>
      </dgm:t>
    </dgm:pt>
    <dgm:pt modelId="{38A8542F-1248-4059-99EF-46A9F01BCF67}" type="sibTrans" cxnId="{31EDCBA2-C64C-4414-B1C4-587681FC9DAE}">
      <dgm:prSet/>
      <dgm:spPr/>
      <dgm:t>
        <a:bodyPr/>
        <a:lstStyle/>
        <a:p>
          <a:endParaRPr lang="ru-RU"/>
        </a:p>
      </dgm:t>
    </dgm:pt>
    <dgm:pt modelId="{AB3889B5-48B8-4664-AFD2-A1AC18BFAF9C}">
      <dgm:prSet phldrT="[Текст]"/>
      <dgm:spPr/>
      <dgm:t>
        <a:bodyPr/>
        <a:lstStyle/>
        <a:p>
          <a:r>
            <a:rPr lang="ru-RU" dirty="0" smtClean="0"/>
            <a:t>Природа и явления природы</a:t>
          </a:r>
          <a:endParaRPr lang="ru-RU" dirty="0"/>
        </a:p>
      </dgm:t>
    </dgm:pt>
    <dgm:pt modelId="{4430F441-65EC-4E88-9441-60D5B7F9C210}" type="parTrans" cxnId="{07ED4060-DD57-48D6-B043-EDD2CF863CD6}">
      <dgm:prSet/>
      <dgm:spPr/>
      <dgm:t>
        <a:bodyPr/>
        <a:lstStyle/>
        <a:p>
          <a:endParaRPr lang="ru-RU"/>
        </a:p>
      </dgm:t>
    </dgm:pt>
    <dgm:pt modelId="{EE51F5CB-6BA2-4F88-9048-B476DFA95EA2}" type="sibTrans" cxnId="{07ED4060-DD57-48D6-B043-EDD2CF863CD6}">
      <dgm:prSet/>
      <dgm:spPr/>
      <dgm:t>
        <a:bodyPr/>
        <a:lstStyle/>
        <a:p>
          <a:endParaRPr lang="ru-RU"/>
        </a:p>
      </dgm:t>
    </dgm:pt>
    <dgm:pt modelId="{3116ACF1-DD76-445B-8BB5-D6E621D1F9A1}">
      <dgm:prSet phldrT="[Текст]"/>
      <dgm:spPr/>
      <dgm:t>
        <a:bodyPr/>
        <a:lstStyle/>
        <a:p>
          <a:r>
            <a:rPr lang="ru-RU" dirty="0" smtClean="0"/>
            <a:t>Виды работ и занятий</a:t>
          </a:r>
          <a:endParaRPr lang="ru-RU" dirty="0"/>
        </a:p>
      </dgm:t>
    </dgm:pt>
    <dgm:pt modelId="{C9CB0C83-8C70-4F5C-83FD-5C90F1594655}" type="parTrans" cxnId="{51E72997-1EA7-4C12-80A3-8E5E6EB4EFC5}">
      <dgm:prSet/>
      <dgm:spPr/>
      <dgm:t>
        <a:bodyPr/>
        <a:lstStyle/>
        <a:p>
          <a:endParaRPr lang="ru-RU"/>
        </a:p>
      </dgm:t>
    </dgm:pt>
    <dgm:pt modelId="{09E56BB1-EC3A-4E87-A2D7-73618016759E}" type="sibTrans" cxnId="{51E72997-1EA7-4C12-80A3-8E5E6EB4EFC5}">
      <dgm:prSet/>
      <dgm:spPr/>
      <dgm:t>
        <a:bodyPr/>
        <a:lstStyle/>
        <a:p>
          <a:endParaRPr lang="ru-RU"/>
        </a:p>
      </dgm:t>
    </dgm:pt>
    <dgm:pt modelId="{6A4ECB11-9EC8-4AB9-8131-FDD257726649}" type="pres">
      <dgm:prSet presAssocID="{ABA779B2-5BBD-4734-A17C-22F62F57F27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8FEEF-81CB-4642-B8AA-B484FF4AF909}" type="pres">
      <dgm:prSet presAssocID="{82866541-9F4E-41A0-961B-D63D1B89CF93}" presName="comp" presStyleCnt="0"/>
      <dgm:spPr/>
      <dgm:t>
        <a:bodyPr/>
        <a:lstStyle/>
        <a:p>
          <a:endParaRPr lang="ru-RU"/>
        </a:p>
      </dgm:t>
    </dgm:pt>
    <dgm:pt modelId="{45E73EF1-6A19-432E-9AB3-EC3D582C0E30}" type="pres">
      <dgm:prSet presAssocID="{82866541-9F4E-41A0-961B-D63D1B89CF93}" presName="box" presStyleLbl="node1" presStyleIdx="0" presStyleCnt="5"/>
      <dgm:spPr/>
      <dgm:t>
        <a:bodyPr/>
        <a:lstStyle/>
        <a:p>
          <a:endParaRPr lang="ru-RU"/>
        </a:p>
      </dgm:t>
    </dgm:pt>
    <dgm:pt modelId="{4A70864E-2823-4232-BEBF-A2496BCF2063}" type="pres">
      <dgm:prSet presAssocID="{82866541-9F4E-41A0-961B-D63D1B89CF93}" presName="img" presStyleLbl="fgImgPlace1" presStyleIdx="0" presStyleCnt="5"/>
      <dgm:spPr/>
      <dgm:t>
        <a:bodyPr/>
        <a:lstStyle/>
        <a:p>
          <a:endParaRPr lang="ru-RU"/>
        </a:p>
      </dgm:t>
    </dgm:pt>
    <dgm:pt modelId="{07D0DF3E-DEF7-4021-85C5-53CF2A93F013}" type="pres">
      <dgm:prSet presAssocID="{82866541-9F4E-41A0-961B-D63D1B89CF93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F08F47-B91F-4E43-8BFD-CAB8B779AFED}" type="pres">
      <dgm:prSet presAssocID="{49F473AA-6F60-4085-8E75-621CC1977BE3}" presName="spacer" presStyleCnt="0"/>
      <dgm:spPr/>
      <dgm:t>
        <a:bodyPr/>
        <a:lstStyle/>
        <a:p>
          <a:endParaRPr lang="ru-RU"/>
        </a:p>
      </dgm:t>
    </dgm:pt>
    <dgm:pt modelId="{C6FA1C1F-9305-4196-A534-D9133DCCB475}" type="pres">
      <dgm:prSet presAssocID="{CC546779-F514-482D-A6EB-49A7272F7CD4}" presName="comp" presStyleCnt="0"/>
      <dgm:spPr/>
      <dgm:t>
        <a:bodyPr/>
        <a:lstStyle/>
        <a:p>
          <a:endParaRPr lang="ru-RU"/>
        </a:p>
      </dgm:t>
    </dgm:pt>
    <dgm:pt modelId="{C0C61280-F29D-4AD9-81FA-07E6E01D233E}" type="pres">
      <dgm:prSet presAssocID="{CC546779-F514-482D-A6EB-49A7272F7CD4}" presName="box" presStyleLbl="node1" presStyleIdx="1" presStyleCnt="5"/>
      <dgm:spPr/>
      <dgm:t>
        <a:bodyPr/>
        <a:lstStyle/>
        <a:p>
          <a:endParaRPr lang="ru-RU"/>
        </a:p>
      </dgm:t>
    </dgm:pt>
    <dgm:pt modelId="{54F5C9DC-5564-4AA5-8238-06DF08DA99B9}" type="pres">
      <dgm:prSet presAssocID="{CC546779-F514-482D-A6EB-49A7272F7CD4}" presName="img" presStyleLbl="fgImgPlace1" presStyleIdx="1" presStyleCnt="5"/>
      <dgm:spPr/>
      <dgm:t>
        <a:bodyPr/>
        <a:lstStyle/>
        <a:p>
          <a:endParaRPr lang="ru-RU"/>
        </a:p>
      </dgm:t>
    </dgm:pt>
    <dgm:pt modelId="{A379B944-CF09-4BD5-BDE2-E116E8ACEDE1}" type="pres">
      <dgm:prSet presAssocID="{CC546779-F514-482D-A6EB-49A7272F7CD4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F3FD1-7E29-4427-B154-5F1D300062E9}" type="pres">
      <dgm:prSet presAssocID="{C7DF658A-E93F-4CDD-96C1-BCBCBB0FAE70}" presName="spacer" presStyleCnt="0"/>
      <dgm:spPr/>
      <dgm:t>
        <a:bodyPr/>
        <a:lstStyle/>
        <a:p>
          <a:endParaRPr lang="ru-RU"/>
        </a:p>
      </dgm:t>
    </dgm:pt>
    <dgm:pt modelId="{71D3AB34-1A69-45AB-B823-36668BB1EB35}" type="pres">
      <dgm:prSet presAssocID="{7C82D6B1-703E-4716-88D0-388CC6557372}" presName="comp" presStyleCnt="0"/>
      <dgm:spPr/>
      <dgm:t>
        <a:bodyPr/>
        <a:lstStyle/>
        <a:p>
          <a:endParaRPr lang="ru-RU"/>
        </a:p>
      </dgm:t>
    </dgm:pt>
    <dgm:pt modelId="{8D6ABA83-D506-486F-833C-2190FF4D2754}" type="pres">
      <dgm:prSet presAssocID="{7C82D6B1-703E-4716-88D0-388CC6557372}" presName="box" presStyleLbl="node1" presStyleIdx="2" presStyleCnt="5"/>
      <dgm:spPr/>
      <dgm:t>
        <a:bodyPr/>
        <a:lstStyle/>
        <a:p>
          <a:endParaRPr lang="ru-RU"/>
        </a:p>
      </dgm:t>
    </dgm:pt>
    <dgm:pt modelId="{1DD08805-3423-4C13-97AF-E748BE1BF277}" type="pres">
      <dgm:prSet presAssocID="{7C82D6B1-703E-4716-88D0-388CC6557372}" presName="img" presStyleLbl="fgImgPlace1" presStyleIdx="2" presStyleCnt="5"/>
      <dgm:spPr/>
      <dgm:t>
        <a:bodyPr/>
        <a:lstStyle/>
        <a:p>
          <a:endParaRPr lang="ru-RU"/>
        </a:p>
      </dgm:t>
    </dgm:pt>
    <dgm:pt modelId="{B0CBA4C4-7300-4E15-9BEC-7E8B3FE5EA11}" type="pres">
      <dgm:prSet presAssocID="{7C82D6B1-703E-4716-88D0-388CC6557372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D9577-54AD-4FE5-95FE-6B656C92A61C}" type="pres">
      <dgm:prSet presAssocID="{38A8542F-1248-4059-99EF-46A9F01BCF67}" presName="spacer" presStyleCnt="0"/>
      <dgm:spPr/>
      <dgm:t>
        <a:bodyPr/>
        <a:lstStyle/>
        <a:p>
          <a:endParaRPr lang="ru-RU"/>
        </a:p>
      </dgm:t>
    </dgm:pt>
    <dgm:pt modelId="{C1CB845A-E690-41AA-A964-FA2313CEA5AF}" type="pres">
      <dgm:prSet presAssocID="{AB3889B5-48B8-4664-AFD2-A1AC18BFAF9C}" presName="comp" presStyleCnt="0"/>
      <dgm:spPr/>
      <dgm:t>
        <a:bodyPr/>
        <a:lstStyle/>
        <a:p>
          <a:endParaRPr lang="ru-RU"/>
        </a:p>
      </dgm:t>
    </dgm:pt>
    <dgm:pt modelId="{0B7B84FF-13E6-47E4-B4C9-C1B0DDC51789}" type="pres">
      <dgm:prSet presAssocID="{AB3889B5-48B8-4664-AFD2-A1AC18BFAF9C}" presName="box" presStyleLbl="node1" presStyleIdx="3" presStyleCnt="5"/>
      <dgm:spPr/>
      <dgm:t>
        <a:bodyPr/>
        <a:lstStyle/>
        <a:p>
          <a:endParaRPr lang="ru-RU"/>
        </a:p>
      </dgm:t>
    </dgm:pt>
    <dgm:pt modelId="{1BD791B5-127A-4C93-B89E-EFF26A6462C0}" type="pres">
      <dgm:prSet presAssocID="{AB3889B5-48B8-4664-AFD2-A1AC18BFAF9C}" presName="img" presStyleLbl="fgImgPlace1" presStyleIdx="3" presStyleCnt="5"/>
      <dgm:spPr/>
      <dgm:t>
        <a:bodyPr/>
        <a:lstStyle/>
        <a:p>
          <a:endParaRPr lang="ru-RU"/>
        </a:p>
      </dgm:t>
    </dgm:pt>
    <dgm:pt modelId="{33BB836D-EA8F-47F2-B7BE-776A75A8DADE}" type="pres">
      <dgm:prSet presAssocID="{AB3889B5-48B8-4664-AFD2-A1AC18BFAF9C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E8C359-3638-4843-B2CD-A4F5D01734B7}" type="pres">
      <dgm:prSet presAssocID="{EE51F5CB-6BA2-4F88-9048-B476DFA95EA2}" presName="spacer" presStyleCnt="0"/>
      <dgm:spPr/>
      <dgm:t>
        <a:bodyPr/>
        <a:lstStyle/>
        <a:p>
          <a:endParaRPr lang="ru-RU"/>
        </a:p>
      </dgm:t>
    </dgm:pt>
    <dgm:pt modelId="{9012881C-3EE7-4BE5-A0A6-F47ED0EC970F}" type="pres">
      <dgm:prSet presAssocID="{3116ACF1-DD76-445B-8BB5-D6E621D1F9A1}" presName="comp" presStyleCnt="0"/>
      <dgm:spPr/>
      <dgm:t>
        <a:bodyPr/>
        <a:lstStyle/>
        <a:p>
          <a:endParaRPr lang="ru-RU"/>
        </a:p>
      </dgm:t>
    </dgm:pt>
    <dgm:pt modelId="{399B6A97-FE98-4076-AC74-32036E8D60F5}" type="pres">
      <dgm:prSet presAssocID="{3116ACF1-DD76-445B-8BB5-D6E621D1F9A1}" presName="box" presStyleLbl="node1" presStyleIdx="4" presStyleCnt="5"/>
      <dgm:spPr/>
      <dgm:t>
        <a:bodyPr/>
        <a:lstStyle/>
        <a:p>
          <a:endParaRPr lang="ru-RU"/>
        </a:p>
      </dgm:t>
    </dgm:pt>
    <dgm:pt modelId="{FFDEF3F3-FC8E-4C1B-BA62-1DEFAC886E2D}" type="pres">
      <dgm:prSet presAssocID="{3116ACF1-DD76-445B-8BB5-D6E621D1F9A1}" presName="img" presStyleLbl="fgImgPlace1" presStyleIdx="4" presStyleCnt="5"/>
      <dgm:spPr/>
      <dgm:t>
        <a:bodyPr/>
        <a:lstStyle/>
        <a:p>
          <a:endParaRPr lang="ru-RU"/>
        </a:p>
      </dgm:t>
    </dgm:pt>
    <dgm:pt modelId="{55596DE4-7051-4203-9B38-0915F0A67135}" type="pres">
      <dgm:prSet presAssocID="{3116ACF1-DD76-445B-8BB5-D6E621D1F9A1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2A8590-CBD7-4532-94D5-6C670A8B4713}" type="presOf" srcId="{7C82D6B1-703E-4716-88D0-388CC6557372}" destId="{8D6ABA83-D506-486F-833C-2190FF4D2754}" srcOrd="0" destOrd="0" presId="urn:microsoft.com/office/officeart/2005/8/layout/vList4"/>
    <dgm:cxn modelId="{145A14CA-D608-4266-ACF8-D896A7B96EAB}" type="presOf" srcId="{3116ACF1-DD76-445B-8BB5-D6E621D1F9A1}" destId="{399B6A97-FE98-4076-AC74-32036E8D60F5}" srcOrd="0" destOrd="0" presId="urn:microsoft.com/office/officeart/2005/8/layout/vList4"/>
    <dgm:cxn modelId="{9AE6C48E-B6A3-4CAC-A80C-97768A7134F9}" srcId="{ABA779B2-5BBD-4734-A17C-22F62F57F274}" destId="{CC546779-F514-482D-A6EB-49A7272F7CD4}" srcOrd="1" destOrd="0" parTransId="{B28C2A38-ED94-46FA-8FCE-5374AB8923D6}" sibTransId="{C7DF658A-E93F-4CDD-96C1-BCBCBB0FAE70}"/>
    <dgm:cxn modelId="{E0EBFC5E-9B14-40EE-8D96-B911D8260B6C}" type="presOf" srcId="{AB3889B5-48B8-4664-AFD2-A1AC18BFAF9C}" destId="{33BB836D-EA8F-47F2-B7BE-776A75A8DADE}" srcOrd="1" destOrd="0" presId="urn:microsoft.com/office/officeart/2005/8/layout/vList4"/>
    <dgm:cxn modelId="{23D49BC8-E96B-4215-8304-268886E775AB}" type="presOf" srcId="{7C82D6B1-703E-4716-88D0-388CC6557372}" destId="{B0CBA4C4-7300-4E15-9BEC-7E8B3FE5EA11}" srcOrd="1" destOrd="0" presId="urn:microsoft.com/office/officeart/2005/8/layout/vList4"/>
    <dgm:cxn modelId="{384B8936-0909-4481-B604-213EA12C1A41}" type="presOf" srcId="{82866541-9F4E-41A0-961B-D63D1B89CF93}" destId="{45E73EF1-6A19-432E-9AB3-EC3D582C0E30}" srcOrd="0" destOrd="0" presId="urn:microsoft.com/office/officeart/2005/8/layout/vList4"/>
    <dgm:cxn modelId="{A986A49B-7FB6-4EA4-A8D8-C09BFC51BE11}" srcId="{ABA779B2-5BBD-4734-A17C-22F62F57F274}" destId="{82866541-9F4E-41A0-961B-D63D1B89CF93}" srcOrd="0" destOrd="0" parTransId="{A16F0A87-94E6-42C8-B38B-E58E58A5B97C}" sibTransId="{49F473AA-6F60-4085-8E75-621CC1977BE3}"/>
    <dgm:cxn modelId="{69F2EB56-1FE3-4515-BD17-741FDF993693}" type="presOf" srcId="{3116ACF1-DD76-445B-8BB5-D6E621D1F9A1}" destId="{55596DE4-7051-4203-9B38-0915F0A67135}" srcOrd="1" destOrd="0" presId="urn:microsoft.com/office/officeart/2005/8/layout/vList4"/>
    <dgm:cxn modelId="{31EDCBA2-C64C-4414-B1C4-587681FC9DAE}" srcId="{ABA779B2-5BBD-4734-A17C-22F62F57F274}" destId="{7C82D6B1-703E-4716-88D0-388CC6557372}" srcOrd="2" destOrd="0" parTransId="{36AFDE36-A8A8-42F8-9B63-C864B1578227}" sibTransId="{38A8542F-1248-4059-99EF-46A9F01BCF67}"/>
    <dgm:cxn modelId="{0A86EDFB-605C-459B-8210-A2BEC3084A91}" type="presOf" srcId="{CC546779-F514-482D-A6EB-49A7272F7CD4}" destId="{C0C61280-F29D-4AD9-81FA-07E6E01D233E}" srcOrd="0" destOrd="0" presId="urn:microsoft.com/office/officeart/2005/8/layout/vList4"/>
    <dgm:cxn modelId="{51E72997-1EA7-4C12-80A3-8E5E6EB4EFC5}" srcId="{ABA779B2-5BBD-4734-A17C-22F62F57F274}" destId="{3116ACF1-DD76-445B-8BB5-D6E621D1F9A1}" srcOrd="4" destOrd="0" parTransId="{C9CB0C83-8C70-4F5C-83FD-5C90F1594655}" sibTransId="{09E56BB1-EC3A-4E87-A2D7-73618016759E}"/>
    <dgm:cxn modelId="{07ED4060-DD57-48D6-B043-EDD2CF863CD6}" srcId="{ABA779B2-5BBD-4734-A17C-22F62F57F274}" destId="{AB3889B5-48B8-4664-AFD2-A1AC18BFAF9C}" srcOrd="3" destOrd="0" parTransId="{4430F441-65EC-4E88-9441-60D5B7F9C210}" sibTransId="{EE51F5CB-6BA2-4F88-9048-B476DFA95EA2}"/>
    <dgm:cxn modelId="{388F4C41-86F2-48C0-9EC1-6009401356F6}" type="presOf" srcId="{CC546779-F514-482D-A6EB-49A7272F7CD4}" destId="{A379B944-CF09-4BD5-BDE2-E116E8ACEDE1}" srcOrd="1" destOrd="0" presId="urn:microsoft.com/office/officeart/2005/8/layout/vList4"/>
    <dgm:cxn modelId="{C94EE22A-4671-48C0-AE13-12C38A804406}" type="presOf" srcId="{82866541-9F4E-41A0-961B-D63D1B89CF93}" destId="{07D0DF3E-DEF7-4021-85C5-53CF2A93F013}" srcOrd="1" destOrd="0" presId="urn:microsoft.com/office/officeart/2005/8/layout/vList4"/>
    <dgm:cxn modelId="{9D0872D9-09C8-4E58-91D5-A1C66168708B}" type="presOf" srcId="{ABA779B2-5BBD-4734-A17C-22F62F57F274}" destId="{6A4ECB11-9EC8-4AB9-8131-FDD257726649}" srcOrd="0" destOrd="0" presId="urn:microsoft.com/office/officeart/2005/8/layout/vList4"/>
    <dgm:cxn modelId="{47626BA6-01B4-487E-B95A-3E1133875A3E}" type="presOf" srcId="{AB3889B5-48B8-4664-AFD2-A1AC18BFAF9C}" destId="{0B7B84FF-13E6-47E4-B4C9-C1B0DDC51789}" srcOrd="0" destOrd="0" presId="urn:microsoft.com/office/officeart/2005/8/layout/vList4"/>
    <dgm:cxn modelId="{D2FB239E-8CFA-434B-A616-A73649F6EC47}" type="presParOf" srcId="{6A4ECB11-9EC8-4AB9-8131-FDD257726649}" destId="{F208FEEF-81CB-4642-B8AA-B484FF4AF909}" srcOrd="0" destOrd="0" presId="urn:microsoft.com/office/officeart/2005/8/layout/vList4"/>
    <dgm:cxn modelId="{DAA173A8-47F3-4DC7-95E3-3221B999B437}" type="presParOf" srcId="{F208FEEF-81CB-4642-B8AA-B484FF4AF909}" destId="{45E73EF1-6A19-432E-9AB3-EC3D582C0E30}" srcOrd="0" destOrd="0" presId="urn:microsoft.com/office/officeart/2005/8/layout/vList4"/>
    <dgm:cxn modelId="{EFF2C935-2554-40F1-A63C-C67E32F0CE25}" type="presParOf" srcId="{F208FEEF-81CB-4642-B8AA-B484FF4AF909}" destId="{4A70864E-2823-4232-BEBF-A2496BCF2063}" srcOrd="1" destOrd="0" presId="urn:microsoft.com/office/officeart/2005/8/layout/vList4"/>
    <dgm:cxn modelId="{A2386271-FEE7-46F0-83BC-3F4BFD30A8A3}" type="presParOf" srcId="{F208FEEF-81CB-4642-B8AA-B484FF4AF909}" destId="{07D0DF3E-DEF7-4021-85C5-53CF2A93F013}" srcOrd="2" destOrd="0" presId="urn:microsoft.com/office/officeart/2005/8/layout/vList4"/>
    <dgm:cxn modelId="{F9E0E3C0-32E5-4FF6-B2D6-0B928F7889EF}" type="presParOf" srcId="{6A4ECB11-9EC8-4AB9-8131-FDD257726649}" destId="{A5F08F47-B91F-4E43-8BFD-CAB8B779AFED}" srcOrd="1" destOrd="0" presId="urn:microsoft.com/office/officeart/2005/8/layout/vList4"/>
    <dgm:cxn modelId="{4115292D-5E72-4866-AE49-FE1E84C411C1}" type="presParOf" srcId="{6A4ECB11-9EC8-4AB9-8131-FDD257726649}" destId="{C6FA1C1F-9305-4196-A534-D9133DCCB475}" srcOrd="2" destOrd="0" presId="urn:microsoft.com/office/officeart/2005/8/layout/vList4"/>
    <dgm:cxn modelId="{6DF2D965-A7F5-4E91-87F5-64E5E00AE789}" type="presParOf" srcId="{C6FA1C1F-9305-4196-A534-D9133DCCB475}" destId="{C0C61280-F29D-4AD9-81FA-07E6E01D233E}" srcOrd="0" destOrd="0" presId="urn:microsoft.com/office/officeart/2005/8/layout/vList4"/>
    <dgm:cxn modelId="{72BBEE80-462B-4FC9-B587-2735B54F5E76}" type="presParOf" srcId="{C6FA1C1F-9305-4196-A534-D9133DCCB475}" destId="{54F5C9DC-5564-4AA5-8238-06DF08DA99B9}" srcOrd="1" destOrd="0" presId="urn:microsoft.com/office/officeart/2005/8/layout/vList4"/>
    <dgm:cxn modelId="{1C366D51-03D1-48D5-8F05-69759F6CB806}" type="presParOf" srcId="{C6FA1C1F-9305-4196-A534-D9133DCCB475}" destId="{A379B944-CF09-4BD5-BDE2-E116E8ACEDE1}" srcOrd="2" destOrd="0" presId="urn:microsoft.com/office/officeart/2005/8/layout/vList4"/>
    <dgm:cxn modelId="{049EABF7-8874-4D07-9DFD-2FB1ABDD5906}" type="presParOf" srcId="{6A4ECB11-9EC8-4AB9-8131-FDD257726649}" destId="{6C7F3FD1-7E29-4427-B154-5F1D300062E9}" srcOrd="3" destOrd="0" presId="urn:microsoft.com/office/officeart/2005/8/layout/vList4"/>
    <dgm:cxn modelId="{17506838-1060-49B9-B80C-31A2A22CCB7C}" type="presParOf" srcId="{6A4ECB11-9EC8-4AB9-8131-FDD257726649}" destId="{71D3AB34-1A69-45AB-B823-36668BB1EB35}" srcOrd="4" destOrd="0" presId="urn:microsoft.com/office/officeart/2005/8/layout/vList4"/>
    <dgm:cxn modelId="{A50A5BB2-6769-4A7B-A826-429883B6E408}" type="presParOf" srcId="{71D3AB34-1A69-45AB-B823-36668BB1EB35}" destId="{8D6ABA83-D506-486F-833C-2190FF4D2754}" srcOrd="0" destOrd="0" presId="urn:microsoft.com/office/officeart/2005/8/layout/vList4"/>
    <dgm:cxn modelId="{DB6A3B33-1437-4236-9723-065033D3644E}" type="presParOf" srcId="{71D3AB34-1A69-45AB-B823-36668BB1EB35}" destId="{1DD08805-3423-4C13-97AF-E748BE1BF277}" srcOrd="1" destOrd="0" presId="urn:microsoft.com/office/officeart/2005/8/layout/vList4"/>
    <dgm:cxn modelId="{840C6E89-D17B-452E-A75A-62342855FDE1}" type="presParOf" srcId="{71D3AB34-1A69-45AB-B823-36668BB1EB35}" destId="{B0CBA4C4-7300-4E15-9BEC-7E8B3FE5EA11}" srcOrd="2" destOrd="0" presId="urn:microsoft.com/office/officeart/2005/8/layout/vList4"/>
    <dgm:cxn modelId="{0D284CDA-EB23-47ED-A4AF-6B27C703DC49}" type="presParOf" srcId="{6A4ECB11-9EC8-4AB9-8131-FDD257726649}" destId="{E51D9577-54AD-4FE5-95FE-6B656C92A61C}" srcOrd="5" destOrd="0" presId="urn:microsoft.com/office/officeart/2005/8/layout/vList4"/>
    <dgm:cxn modelId="{0FB94044-9E4E-43C1-AA8F-D60FD8781D83}" type="presParOf" srcId="{6A4ECB11-9EC8-4AB9-8131-FDD257726649}" destId="{C1CB845A-E690-41AA-A964-FA2313CEA5AF}" srcOrd="6" destOrd="0" presId="urn:microsoft.com/office/officeart/2005/8/layout/vList4"/>
    <dgm:cxn modelId="{33429BCE-E73B-477B-9193-6701D6185227}" type="presParOf" srcId="{C1CB845A-E690-41AA-A964-FA2313CEA5AF}" destId="{0B7B84FF-13E6-47E4-B4C9-C1B0DDC51789}" srcOrd="0" destOrd="0" presId="urn:microsoft.com/office/officeart/2005/8/layout/vList4"/>
    <dgm:cxn modelId="{4BB197B7-F48F-437E-9B25-B5D4B8D51849}" type="presParOf" srcId="{C1CB845A-E690-41AA-A964-FA2313CEA5AF}" destId="{1BD791B5-127A-4C93-B89E-EFF26A6462C0}" srcOrd="1" destOrd="0" presId="urn:microsoft.com/office/officeart/2005/8/layout/vList4"/>
    <dgm:cxn modelId="{9E6BEEF5-749B-4DB6-B6F1-886AE5817E4E}" type="presParOf" srcId="{C1CB845A-E690-41AA-A964-FA2313CEA5AF}" destId="{33BB836D-EA8F-47F2-B7BE-776A75A8DADE}" srcOrd="2" destOrd="0" presId="urn:microsoft.com/office/officeart/2005/8/layout/vList4"/>
    <dgm:cxn modelId="{EFC4CC8D-1256-4BA7-BAC4-4A88B6A785B1}" type="presParOf" srcId="{6A4ECB11-9EC8-4AB9-8131-FDD257726649}" destId="{2FE8C359-3638-4843-B2CD-A4F5D01734B7}" srcOrd="7" destOrd="0" presId="urn:microsoft.com/office/officeart/2005/8/layout/vList4"/>
    <dgm:cxn modelId="{9AD35459-2555-4B40-BBB6-D60E5F205D8C}" type="presParOf" srcId="{6A4ECB11-9EC8-4AB9-8131-FDD257726649}" destId="{9012881C-3EE7-4BE5-A0A6-F47ED0EC970F}" srcOrd="8" destOrd="0" presId="urn:microsoft.com/office/officeart/2005/8/layout/vList4"/>
    <dgm:cxn modelId="{500D4E68-A6FD-42E9-8C2B-527C7CCDD249}" type="presParOf" srcId="{9012881C-3EE7-4BE5-A0A6-F47ED0EC970F}" destId="{399B6A97-FE98-4076-AC74-32036E8D60F5}" srcOrd="0" destOrd="0" presId="urn:microsoft.com/office/officeart/2005/8/layout/vList4"/>
    <dgm:cxn modelId="{9344ACD2-D412-437A-A00D-33576EE5FED1}" type="presParOf" srcId="{9012881C-3EE7-4BE5-A0A6-F47ED0EC970F}" destId="{FFDEF3F3-FC8E-4C1B-BA62-1DEFAC886E2D}" srcOrd="1" destOrd="0" presId="urn:microsoft.com/office/officeart/2005/8/layout/vList4"/>
    <dgm:cxn modelId="{50C7E2CF-5916-44D0-8ECF-64F99DD6B0AA}" type="presParOf" srcId="{9012881C-3EE7-4BE5-A0A6-F47ED0EC970F}" destId="{55596DE4-7051-4203-9B38-0915F0A67135}" srcOrd="2" destOrd="0" presId="urn:microsoft.com/office/officeart/2005/8/layout/vList4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3F7229B-4904-441A-9243-59C0C0928FA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03ABE89-1847-4F59-AF3B-DED8E0BCC455}">
      <dgm:prSet/>
      <dgm:spPr/>
      <dgm:t>
        <a:bodyPr/>
        <a:lstStyle/>
        <a:p>
          <a:pPr rtl="0"/>
          <a:r>
            <a:rPr lang="ru-RU" b="1" dirty="0" smtClean="0"/>
            <a:t>Имя существительное</a:t>
          </a:r>
          <a:endParaRPr lang="ru-RU" b="1" dirty="0"/>
        </a:p>
      </dgm:t>
    </dgm:pt>
    <dgm:pt modelId="{5208A854-5E18-4EA8-996E-405908407F1B}" type="parTrans" cxnId="{36B1D500-9B02-4FAE-B0FF-5E53E0486330}">
      <dgm:prSet/>
      <dgm:spPr/>
      <dgm:t>
        <a:bodyPr/>
        <a:lstStyle/>
        <a:p>
          <a:endParaRPr lang="ru-RU"/>
        </a:p>
      </dgm:t>
    </dgm:pt>
    <dgm:pt modelId="{E3E5B1F8-8B2B-4D07-8304-74F653DE3C73}" type="sibTrans" cxnId="{36B1D500-9B02-4FAE-B0FF-5E53E0486330}">
      <dgm:prSet/>
      <dgm:spPr/>
      <dgm:t>
        <a:bodyPr/>
        <a:lstStyle/>
        <a:p>
          <a:endParaRPr lang="ru-RU"/>
        </a:p>
      </dgm:t>
    </dgm:pt>
    <dgm:pt modelId="{99485DC8-996B-44AC-BFCF-AF71DBAE9ADA}" type="pres">
      <dgm:prSet presAssocID="{93F7229B-4904-441A-9243-59C0C0928F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A4219A-422E-4D52-AEB4-958C1852D120}" type="pres">
      <dgm:prSet presAssocID="{403ABE89-1847-4F59-AF3B-DED8E0BCC45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B1D500-9B02-4FAE-B0FF-5E53E0486330}" srcId="{93F7229B-4904-441A-9243-59C0C0928FA4}" destId="{403ABE89-1847-4F59-AF3B-DED8E0BCC455}" srcOrd="0" destOrd="0" parTransId="{5208A854-5E18-4EA8-996E-405908407F1B}" sibTransId="{E3E5B1F8-8B2B-4D07-8304-74F653DE3C73}"/>
    <dgm:cxn modelId="{255575BA-0EAF-4B78-B3E0-1235E8E16C7B}" type="presOf" srcId="{93F7229B-4904-441A-9243-59C0C0928FA4}" destId="{99485DC8-996B-44AC-BFCF-AF71DBAE9ADA}" srcOrd="0" destOrd="0" presId="urn:microsoft.com/office/officeart/2005/8/layout/vList2"/>
    <dgm:cxn modelId="{29397929-E2CD-4BF5-9836-D7B839845D0D}" type="presOf" srcId="{403ABE89-1847-4F59-AF3B-DED8E0BCC455}" destId="{C0A4219A-422E-4D52-AEB4-958C1852D120}" srcOrd="0" destOrd="0" presId="urn:microsoft.com/office/officeart/2005/8/layout/vList2"/>
    <dgm:cxn modelId="{BA3E302E-419D-47DE-9FD5-A19E39596254}" type="presParOf" srcId="{99485DC8-996B-44AC-BFCF-AF71DBAE9ADA}" destId="{C0A4219A-422E-4D52-AEB4-958C1852D120}" srcOrd="0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BCEC0D7-0474-4161-891F-B055A11688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140796C-8508-44DC-8CFF-B5498C268E98}">
      <dgm:prSet/>
      <dgm:spPr/>
      <dgm:t>
        <a:bodyPr/>
        <a:lstStyle/>
        <a:p>
          <a:pPr algn="ctr" rtl="0"/>
          <a:r>
            <a:rPr lang="ru-RU" b="1" dirty="0" smtClean="0"/>
            <a:t>Тестовая работа</a:t>
          </a:r>
          <a:endParaRPr lang="ru-RU" b="1" dirty="0"/>
        </a:p>
      </dgm:t>
    </dgm:pt>
    <dgm:pt modelId="{170C62EA-3B86-40AA-81A7-1462020469E9}" type="parTrans" cxnId="{951A9B6C-F40C-4000-AEDB-B311A11AB23C}">
      <dgm:prSet/>
      <dgm:spPr/>
      <dgm:t>
        <a:bodyPr/>
        <a:lstStyle/>
        <a:p>
          <a:endParaRPr lang="ru-RU"/>
        </a:p>
      </dgm:t>
    </dgm:pt>
    <dgm:pt modelId="{16CC331A-1929-4A18-9BA6-D9EF13D0B5EE}" type="sibTrans" cxnId="{951A9B6C-F40C-4000-AEDB-B311A11AB23C}">
      <dgm:prSet/>
      <dgm:spPr/>
      <dgm:t>
        <a:bodyPr/>
        <a:lstStyle/>
        <a:p>
          <a:endParaRPr lang="ru-RU"/>
        </a:p>
      </dgm:t>
    </dgm:pt>
    <dgm:pt modelId="{93F7362B-3543-488C-8BFC-38B90C2EE0DE}" type="pres">
      <dgm:prSet presAssocID="{BBCEC0D7-0474-4161-891F-B055A11688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4184BD-723B-41FF-B032-8AB09D531D94}" type="pres">
      <dgm:prSet presAssocID="{9140796C-8508-44DC-8CFF-B5498C268E9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C454E9-935B-4B85-9EC4-334E10E34CC2}" type="presOf" srcId="{9140796C-8508-44DC-8CFF-B5498C268E98}" destId="{854184BD-723B-41FF-B032-8AB09D531D94}" srcOrd="0" destOrd="0" presId="urn:microsoft.com/office/officeart/2005/8/layout/vList2"/>
    <dgm:cxn modelId="{5FFC4654-E1C7-4815-8C7C-D99D4B5A5892}" type="presOf" srcId="{BBCEC0D7-0474-4161-891F-B055A1168891}" destId="{93F7362B-3543-488C-8BFC-38B90C2EE0DE}" srcOrd="0" destOrd="0" presId="urn:microsoft.com/office/officeart/2005/8/layout/vList2"/>
    <dgm:cxn modelId="{951A9B6C-F40C-4000-AEDB-B311A11AB23C}" srcId="{BBCEC0D7-0474-4161-891F-B055A1168891}" destId="{9140796C-8508-44DC-8CFF-B5498C268E98}" srcOrd="0" destOrd="0" parTransId="{170C62EA-3B86-40AA-81A7-1462020469E9}" sibTransId="{16CC331A-1929-4A18-9BA6-D9EF13D0B5EE}"/>
    <dgm:cxn modelId="{8D8C7ED4-02F8-4E56-A2E6-DE578656B0A7}" type="presParOf" srcId="{93F7362B-3543-488C-8BFC-38B90C2EE0DE}" destId="{854184BD-723B-41FF-B032-8AB09D531D94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A3F6E-1EA1-4CED-BEB4-4C3F70011955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649BC-A171-42C3-86C2-3FB88E628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84070-CDE5-4462-A300-17FAC4C685E7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7C9A9-6BB2-4987-AA05-F2472AE7FB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7C9A9-6BB2-4987-AA05-F2472AE7FB5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6F8A-F4AB-42C6-A9F8-1C57F652F5EC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984D-2257-4225-80C4-72D91CFF2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6F8A-F4AB-42C6-A9F8-1C57F652F5EC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984D-2257-4225-80C4-72D91CFF2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6F8A-F4AB-42C6-A9F8-1C57F652F5EC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984D-2257-4225-80C4-72D91CFF2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6F8A-F4AB-42C6-A9F8-1C57F652F5EC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984D-2257-4225-80C4-72D91CFF2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6F8A-F4AB-42C6-A9F8-1C57F652F5EC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984D-2257-4225-80C4-72D91CFF2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6F8A-F4AB-42C6-A9F8-1C57F652F5EC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984D-2257-4225-80C4-72D91CFF2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6F8A-F4AB-42C6-A9F8-1C57F652F5EC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984D-2257-4225-80C4-72D91CFF2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6F8A-F4AB-42C6-A9F8-1C57F652F5EC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984D-2257-4225-80C4-72D91CFF2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6F8A-F4AB-42C6-A9F8-1C57F652F5EC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984D-2257-4225-80C4-72D91CFF2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6F8A-F4AB-42C6-A9F8-1C57F652F5EC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984D-2257-4225-80C4-72D91CFF2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6F8A-F4AB-42C6-A9F8-1C57F652F5EC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984D-2257-4225-80C4-72D91CFF2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E6F8A-F4AB-42C6-A9F8-1C57F652F5EC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8984D-2257-4225-80C4-72D91CFF2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wm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2.wmf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Data" Target="../diagrams/data4.xml"/><Relationship Id="rId7" Type="http://schemas.openxmlformats.org/officeDocument/2006/relationships/diagramData" Target="../diagrams/data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image" Target="../media/image3.wmf"/><Relationship Id="rId5" Type="http://schemas.openxmlformats.org/officeDocument/2006/relationships/diagramQuickStyle" Target="../diagrams/quickStyle4.xml"/><Relationship Id="rId10" Type="http://schemas.openxmlformats.org/officeDocument/2006/relationships/diagramColors" Target="../diagrams/colors5.xml"/><Relationship Id="rId4" Type="http://schemas.openxmlformats.org/officeDocument/2006/relationships/diagramLayout" Target="../diagrams/layout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diagramLayout" Target="../diagrams/layout6.xml"/><Relationship Id="rId7" Type="http://schemas.openxmlformats.org/officeDocument/2006/relationships/diagramLayout" Target="../diagrams/layout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diagramColors" Target="../diagrams/colors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1.xml"/><Relationship Id="rId3" Type="http://schemas.openxmlformats.org/officeDocument/2006/relationships/diagramLayout" Target="../diagrams/layout10.xml"/><Relationship Id="rId7" Type="http://schemas.openxmlformats.org/officeDocument/2006/relationships/diagramLayout" Target="../diagrams/layout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1.xml"/><Relationship Id="rId5" Type="http://schemas.openxmlformats.org/officeDocument/2006/relationships/diagramColors" Target="../diagrams/colors10.xml"/><Relationship Id="rId10" Type="http://schemas.openxmlformats.org/officeDocument/2006/relationships/image" Target="../media/image5.wmf"/><Relationship Id="rId4" Type="http://schemas.openxmlformats.org/officeDocument/2006/relationships/diagramQuickStyle" Target="../diagrams/quickStyle10.xml"/><Relationship Id="rId9" Type="http://schemas.openxmlformats.org/officeDocument/2006/relationships/diagramColors" Target="../diagrams/colors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42910" y="2285992"/>
          <a:ext cx="8229600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 descr="C:\Program Files\Microsoft Office\MEDIA\CAGCAT10\j0297749.wmf"/>
          <p:cNvPicPr>
            <a:picLocks noGrp="1" noChangeAspect="1" noChangeArrowheads="1"/>
          </p:cNvPicPr>
          <p:nvPr>
            <p:ph idx="4294967295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0" y="357188"/>
            <a:ext cx="1928813" cy="200025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2571736" y="428604"/>
          <a:ext cx="6115064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3357562"/>
          <a:ext cx="8229600" cy="2768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5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0034" y="214290"/>
            <a:ext cx="2407399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Версии: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Много предметов;</a:t>
            </a:r>
          </a:p>
          <a:p>
            <a:r>
              <a:rPr lang="ru-RU" sz="4000" dirty="0" smtClean="0"/>
              <a:t>Многозначные слова;</a:t>
            </a:r>
          </a:p>
          <a:p>
            <a:r>
              <a:rPr lang="ru-RU" sz="4000" dirty="0" smtClean="0"/>
              <a:t>Есть синонимы;</a:t>
            </a:r>
          </a:p>
          <a:p>
            <a:r>
              <a:rPr lang="ru-RU" sz="4000" dirty="0" smtClean="0"/>
              <a:t>Антонимы;</a:t>
            </a:r>
          </a:p>
          <a:p>
            <a:r>
              <a:rPr lang="ru-RU" sz="4000" dirty="0" smtClean="0"/>
              <a:t>мир огромен, поэтому много названий 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071670" y="274638"/>
          <a:ext cx="6615130" cy="122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143116"/>
          <a:ext cx="840108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85720" y="285728"/>
            <a:ext cx="1914989" cy="1711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r>
              <a:rPr lang="ru-RU" b="1" dirty="0" smtClean="0"/>
              <a:t>Имя существительное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229600" cy="4785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040"/>
                <a:gridCol w="2800360"/>
                <a:gridCol w="2743200"/>
              </a:tblGrid>
              <a:tr h="1036031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       </a:t>
                      </a:r>
                      <a:r>
                        <a:rPr lang="ru-RU" sz="2800" dirty="0" smtClean="0"/>
                        <a:t>Знаю</a:t>
                      </a:r>
                      <a:r>
                        <a:rPr lang="ru-RU" sz="320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</a:t>
                      </a:r>
                      <a:r>
                        <a:rPr lang="ru-RU" sz="2800" dirty="0" smtClean="0"/>
                        <a:t>Узнал новое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Хочу узнать</a:t>
                      </a:r>
                      <a:endParaRPr lang="ru-RU" sz="2800" dirty="0"/>
                    </a:p>
                  </a:txBody>
                  <a:tcPr/>
                </a:tc>
              </a:tr>
              <a:tr h="308728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Самостоятельная</a:t>
                      </a:r>
                      <a:r>
                        <a:rPr lang="ru-RU" sz="2400" baseline="0" dirty="0" smtClean="0"/>
                        <a:t> часть речи</a:t>
                      </a:r>
                      <a:endParaRPr lang="ru-RU" sz="2400" dirty="0" smtClean="0"/>
                    </a:p>
                    <a:p>
                      <a:r>
                        <a:rPr lang="ru-RU" sz="2400" dirty="0" smtClean="0"/>
                        <a:t>Кто? что?</a:t>
                      </a:r>
                    </a:p>
                    <a:p>
                      <a:r>
                        <a:rPr lang="ru-RU" sz="2400" dirty="0" smtClean="0"/>
                        <a:t>Предмет</a:t>
                      </a:r>
                    </a:p>
                    <a:p>
                      <a:r>
                        <a:rPr lang="ru-RU" sz="2400" dirty="0" smtClean="0"/>
                        <a:t>Одушевленные</a:t>
                      </a:r>
                      <a:r>
                        <a:rPr lang="ru-RU" sz="2400" baseline="0" dirty="0" smtClean="0"/>
                        <a:t> и неодушевленные.</a:t>
                      </a:r>
                      <a:endParaRPr lang="ru-RU" sz="2400" dirty="0" smtClean="0"/>
                    </a:p>
                    <a:p>
                      <a:r>
                        <a:rPr lang="ru-RU" sz="2400" dirty="0" smtClean="0"/>
                        <a:t>Собственные</a:t>
                      </a:r>
                      <a:r>
                        <a:rPr lang="ru-RU" sz="2400" baseline="0" dirty="0" smtClean="0"/>
                        <a:t> и нарицательные.</a:t>
                      </a:r>
                      <a:endParaRPr lang="ru-RU" sz="2400" dirty="0" smtClean="0"/>
                    </a:p>
                    <a:p>
                      <a:r>
                        <a:rPr lang="ru-RU" sz="2400" dirty="0" smtClean="0"/>
                        <a:t>Изменяются по числам.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747418" cy="1693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Схема 1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214546" y="274638"/>
          <a:ext cx="647225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229600" cy="4480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040"/>
                <a:gridCol w="2800360"/>
                <a:gridCol w="2743200"/>
              </a:tblGrid>
              <a:tr h="1036031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       </a:t>
                      </a:r>
                      <a:r>
                        <a:rPr lang="ru-RU" sz="2800" dirty="0" smtClean="0"/>
                        <a:t>Знаю</a:t>
                      </a:r>
                      <a:r>
                        <a:rPr lang="ru-RU" sz="320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</a:t>
                      </a:r>
                      <a:r>
                        <a:rPr lang="ru-RU" sz="2800" dirty="0" smtClean="0"/>
                        <a:t>Узнал новое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Хочу узнать</a:t>
                      </a:r>
                      <a:endParaRPr lang="ru-RU" sz="2800" dirty="0"/>
                    </a:p>
                  </a:txBody>
                  <a:tcPr/>
                </a:tc>
              </a:tr>
              <a:tr h="308728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Кто? что?</a:t>
                      </a:r>
                    </a:p>
                    <a:p>
                      <a:r>
                        <a:rPr lang="ru-RU" sz="2000" dirty="0" smtClean="0"/>
                        <a:t>Обозначают</a:t>
                      </a:r>
                      <a:r>
                        <a:rPr lang="ru-RU" sz="2000" baseline="0" dirty="0" smtClean="0"/>
                        <a:t> живые и неживые предметы</a:t>
                      </a:r>
                      <a:r>
                        <a:rPr lang="ru-RU" sz="2000" dirty="0" smtClean="0"/>
                        <a:t>  </a:t>
                      </a:r>
                    </a:p>
                    <a:p>
                      <a:r>
                        <a:rPr lang="ru-RU" sz="2000" dirty="0" smtClean="0"/>
                        <a:t>Изменяются по числам.</a:t>
                      </a:r>
                    </a:p>
                    <a:p>
                      <a:r>
                        <a:rPr lang="ru-RU" sz="2000" dirty="0" smtClean="0"/>
                        <a:t>Большая буква в словах.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Обозначает существующее: </a:t>
                      </a:r>
                    </a:p>
                    <a:p>
                      <a:r>
                        <a:rPr lang="ru-RU" sz="2000" dirty="0" smtClean="0"/>
                        <a:t>людей и их качества;</a:t>
                      </a:r>
                    </a:p>
                    <a:p>
                      <a:r>
                        <a:rPr lang="ru-RU" sz="2000" dirty="0" smtClean="0"/>
                        <a:t>природу и явления природы;</a:t>
                      </a:r>
                    </a:p>
                    <a:p>
                      <a:r>
                        <a:rPr lang="ru-RU" sz="2000" dirty="0" smtClean="0"/>
                        <a:t>предметы и вещи;</a:t>
                      </a:r>
                    </a:p>
                    <a:p>
                      <a:r>
                        <a:rPr lang="ru-RU" sz="2000" dirty="0" smtClean="0"/>
                        <a:t>виды работ и занятия;</a:t>
                      </a:r>
                    </a:p>
                    <a:p>
                      <a:r>
                        <a:rPr lang="ru-RU" sz="2000" dirty="0" smtClean="0"/>
                        <a:t>растения и животные </a:t>
                      </a:r>
                    </a:p>
                    <a:p>
                      <a:r>
                        <a:rPr lang="ru-RU" sz="2000" dirty="0" smtClean="0"/>
                        <a:t>и т.д</a:t>
                      </a:r>
                      <a:r>
                        <a:rPr lang="ru-RU" sz="2000" dirty="0" smtClean="0"/>
                        <a:t>. </a:t>
                      </a:r>
                    </a:p>
                    <a:p>
                      <a:r>
                        <a:rPr lang="ru-RU" sz="2000" dirty="0" smtClean="0"/>
                        <a:t>Важная часть речи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Безударное окончание</a:t>
                      </a:r>
                      <a:r>
                        <a:rPr lang="ru-RU" baseline="0" dirty="0" smtClean="0"/>
                        <a:t> имен существительных.</a:t>
                      </a:r>
                    </a:p>
                    <a:p>
                      <a:r>
                        <a:rPr lang="ru-RU" baseline="0" dirty="0" smtClean="0"/>
                        <a:t>Что такое падеж.</a:t>
                      </a:r>
                    </a:p>
                    <a:p>
                      <a:r>
                        <a:rPr lang="ru-RU" baseline="0" dirty="0" smtClean="0"/>
                        <a:t>Образование имен существительных.</a:t>
                      </a:r>
                    </a:p>
                    <a:p>
                      <a:r>
                        <a:rPr lang="ru-RU" baseline="0" dirty="0" smtClean="0"/>
                        <a:t>Значение многих существительных.</a:t>
                      </a:r>
                    </a:p>
                    <a:p>
                      <a:r>
                        <a:rPr lang="ru-RU" baseline="0" dirty="0" smtClean="0"/>
                        <a:t>Морфемный разбор.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0"/>
            <a:ext cx="1747418" cy="1693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000" dirty="0" smtClean="0"/>
              <a:t>б              тетрадь               словечко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в              </a:t>
            </a:r>
            <a:r>
              <a:rPr lang="ru-RU" sz="4000" dirty="0" err="1" smtClean="0"/>
              <a:t>тетро</a:t>
            </a:r>
            <a:r>
              <a:rPr lang="ru-RU" sz="4000" dirty="0" smtClean="0"/>
              <a:t>                    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а              лист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б              книжечку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а              слово                    листа</a:t>
            </a:r>
          </a:p>
          <a:p>
            <a:pPr marL="514350" indent="-514350">
              <a:buAutoNum type="arabicPeriod"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528870" y="285728"/>
          <a:ext cx="661513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928934"/>
          <a:ext cx="8229600" cy="3197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4098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4282" y="0"/>
            <a:ext cx="2359920" cy="2614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235</Words>
  <Application>Microsoft Office PowerPoint</Application>
  <PresentationFormat>Экран (4:3)</PresentationFormat>
  <Paragraphs>60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Версии:</vt:lpstr>
      <vt:lpstr>Слайд 4</vt:lpstr>
      <vt:lpstr>              Имя существительное</vt:lpstr>
      <vt:lpstr>Слайд 6</vt:lpstr>
      <vt:lpstr>Слайд 7</vt:lpstr>
      <vt:lpstr>Слайд 8</vt:lpstr>
      <vt:lpstr>Слайд 9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Определение имени существительного </dc:title>
  <dc:creator>SamLab.ws</dc:creator>
  <cp:lastModifiedBy>SamLab.ws</cp:lastModifiedBy>
  <cp:revision>27</cp:revision>
  <dcterms:created xsi:type="dcterms:W3CDTF">2008-12-11T18:43:35Z</dcterms:created>
  <dcterms:modified xsi:type="dcterms:W3CDTF">2008-12-17T20:00:25Z</dcterms:modified>
</cp:coreProperties>
</file>