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70" r:id="rId4"/>
    <p:sldId id="271" r:id="rId5"/>
    <p:sldId id="272" r:id="rId6"/>
    <p:sldId id="273" r:id="rId7"/>
    <p:sldId id="259" r:id="rId8"/>
    <p:sldId id="260" r:id="rId9"/>
    <p:sldId id="261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3" autoAdjust="0"/>
    <p:restoredTop sz="94643" autoAdjust="0"/>
  </p:normalViewPr>
  <p:slideViewPr>
    <p:cSldViewPr>
      <p:cViewPr varScale="1">
        <p:scale>
          <a:sx n="45" d="100"/>
          <a:sy n="45" d="100"/>
        </p:scale>
        <p:origin x="-114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0310-F9A8-49DE-887B-E685215EF42C}" type="datetimeFigureOut">
              <a:rPr lang="ru-RU" smtClean="0"/>
              <a:pPr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7E28-F7F2-43FE-84D4-D858C1BB0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0px-Nana_Takeda_2005_Croatia_Cup_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3071834" cy="4095779"/>
          </a:xfrm>
          <a:prstGeom prst="rect">
            <a:avLst/>
          </a:prstGeom>
        </p:spPr>
      </p:pic>
      <p:pic>
        <p:nvPicPr>
          <p:cNvPr id="3" name="Рисунок 2" descr="babochka0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0"/>
            <a:ext cx="3983719" cy="2857496"/>
          </a:xfrm>
          <a:prstGeom prst="rect">
            <a:avLst/>
          </a:prstGeom>
        </p:spPr>
      </p:pic>
      <p:pic>
        <p:nvPicPr>
          <p:cNvPr id="4" name="Рисунок 3" descr="SHU_B737-205_(RA-7300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714752"/>
            <a:ext cx="4357115" cy="2897018"/>
          </a:xfrm>
          <a:prstGeom prst="rect">
            <a:avLst/>
          </a:prstGeom>
        </p:spPr>
      </p:pic>
      <p:pic>
        <p:nvPicPr>
          <p:cNvPr id="5" name="Рисунок 4" descr="Энштейн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3000372"/>
            <a:ext cx="2786082" cy="3562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42852"/>
            <a:ext cx="5970908" cy="1214422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571612"/>
            <a:ext cx="7643866" cy="1643074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286124"/>
            <a:ext cx="7364194" cy="1214446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14884"/>
            <a:ext cx="8397697" cy="1571636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500042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24B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214554"/>
            <a:ext cx="57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24B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3643314"/>
            <a:ext cx="642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24B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5286388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624B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624B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*)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</a:t>
            </a:r>
            <a:r>
              <a:rPr lang="ru-RU" sz="5400" dirty="0" smtClean="0">
                <a:solidFill>
                  <a:srgbClr val="002060"/>
                </a:solidFill>
              </a:rPr>
              <a:t>Рано или поздно всякая правильная математическая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идея находит применение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в том или ином деле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                          А.Н. Крылов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2176144"/>
            <a:ext cx="5172084" cy="681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80px-Nana_Takeda_2005_Croatia_Cup_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4643462" cy="6191283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785794"/>
            <a:ext cx="3533775" cy="13239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81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нштейн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214290"/>
            <a:ext cx="4301320" cy="5500726"/>
          </a:xfrm>
          <a:prstGeom prst="rect">
            <a:avLst/>
          </a:prstGeom>
        </p:spPr>
      </p:pic>
      <p:pic>
        <p:nvPicPr>
          <p:cNvPr id="3" name="Рисунок 2" descr="e9258eca23297061381cda6977ac65a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714356"/>
            <a:ext cx="3857652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bochka00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4643470" cy="2997683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14686"/>
            <a:ext cx="5072098" cy="2697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U_B737-205_(RA-7300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4857784" cy="3229910"/>
          </a:xfrm>
          <a:prstGeom prst="rect">
            <a:avLst/>
          </a:prstGeom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571876"/>
            <a:ext cx="614885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0px-Nana_Takeda_2005_Croatia_Cup_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3071834" cy="4095779"/>
          </a:xfrm>
          <a:prstGeom prst="rect">
            <a:avLst/>
          </a:prstGeom>
        </p:spPr>
      </p:pic>
      <p:pic>
        <p:nvPicPr>
          <p:cNvPr id="3" name="Рисунок 2" descr="babochka0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0"/>
            <a:ext cx="3983719" cy="2857496"/>
          </a:xfrm>
          <a:prstGeom prst="rect">
            <a:avLst/>
          </a:prstGeom>
        </p:spPr>
      </p:pic>
      <p:pic>
        <p:nvPicPr>
          <p:cNvPr id="4" name="Рисунок 3" descr="SHU_B737-205_(RA-7300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714752"/>
            <a:ext cx="4357115" cy="2897018"/>
          </a:xfrm>
          <a:prstGeom prst="rect">
            <a:avLst/>
          </a:prstGeom>
        </p:spPr>
      </p:pic>
      <p:pic>
        <p:nvPicPr>
          <p:cNvPr id="5" name="Рисунок 4" descr="Энштейн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3000372"/>
            <a:ext cx="2786082" cy="3562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7166"/>
            <a:ext cx="5757903" cy="221457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3357562"/>
            <a:ext cx="41434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Ответ: 144</a:t>
            </a:r>
            <a:endParaRPr lang="ru-RU" sz="6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71480"/>
            <a:ext cx="6647703" cy="221457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3929066"/>
            <a:ext cx="72731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</a:rPr>
              <a:t>Ответ: 107</a:t>
            </a:r>
            <a:endParaRPr lang="ru-RU" sz="9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85728"/>
            <a:ext cx="7286676" cy="1714512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286256"/>
            <a:ext cx="872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Ответ: Корней нет</a:t>
            </a:r>
            <a:endParaRPr lang="ru-RU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37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2009-10-16T17:49:48Z</dcterms:created>
  <dcterms:modified xsi:type="dcterms:W3CDTF">2010-01-23T13:29:02Z</dcterms:modified>
</cp:coreProperties>
</file>