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C6B103-18F8-4169-AB1E-CD10AA72E381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66F04-E72E-4D31-B2E1-DDB9F5B05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66363" cy="785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343672" cy="12096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Творческий проект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Учащиеся 3 Б класса</a:t>
            </a:r>
          </a:p>
          <a:p>
            <a:pPr algn="r"/>
            <a:r>
              <a:rPr lang="ru-RU" dirty="0" smtClean="0"/>
              <a:t>Руководитель: </a:t>
            </a:r>
            <a:r>
              <a:rPr lang="ru-RU" dirty="0" err="1" smtClean="0"/>
              <a:t>Пологова</a:t>
            </a:r>
            <a:r>
              <a:rPr lang="ru-RU" dirty="0" smtClean="0"/>
              <a:t> Е.С.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143116"/>
            <a:ext cx="4530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One Christmas </a:t>
            </a:r>
          </a:p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мотивации учащихся к изучению иностранного языка по средствам театрализации;</a:t>
            </a:r>
          </a:p>
          <a:p>
            <a:r>
              <a:rPr lang="ru-RU" dirty="0" smtClean="0"/>
              <a:t>Изучение культурных традиций англо говорящих стран;</a:t>
            </a:r>
          </a:p>
          <a:p>
            <a:r>
              <a:rPr lang="ru-RU" dirty="0" smtClean="0"/>
              <a:t>Развитие навыков диалогической речи младших школьников;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Christmas Story…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The story is about one little boy, who always forgot to do things his parents asked him. But every thing had changed when Christmas morning  came.  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actors </a:t>
            </a:r>
            <a:endParaRPr lang="ru-RU" dirty="0"/>
          </a:p>
        </p:txBody>
      </p:sp>
      <p:pic>
        <p:nvPicPr>
          <p:cNvPr id="5" name="Содержимое 4" descr="mh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5995" y="-204682"/>
            <a:ext cx="9990277" cy="706268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751" y="0"/>
            <a:ext cx="9505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2624126" cy="86679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decorations </a:t>
            </a:r>
            <a:endParaRPr lang="ru-RU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351813"/>
            <a:ext cx="10198396" cy="72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8647" y="-285777"/>
            <a:ext cx="11119935" cy="78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82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Цели и задачи </vt:lpstr>
      <vt:lpstr>One Christmas Story…</vt:lpstr>
      <vt:lpstr>The actors </vt:lpstr>
      <vt:lpstr>The decorations 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2010-01-30T03:50:45Z</dcterms:created>
  <dcterms:modified xsi:type="dcterms:W3CDTF">2010-01-30T06:24:15Z</dcterms:modified>
</cp:coreProperties>
</file>