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1" r:id="rId2"/>
    <p:sldId id="265" r:id="rId3"/>
    <p:sldId id="284" r:id="rId4"/>
    <p:sldId id="266" r:id="rId5"/>
    <p:sldId id="256" r:id="rId6"/>
    <p:sldId id="279" r:id="rId7"/>
    <p:sldId id="268" r:id="rId8"/>
    <p:sldId id="286" r:id="rId9"/>
    <p:sldId id="267" r:id="rId10"/>
    <p:sldId id="269" r:id="rId11"/>
    <p:sldId id="283" r:id="rId12"/>
    <p:sldId id="257" r:id="rId13"/>
    <p:sldId id="287" r:id="rId14"/>
    <p:sldId id="275" r:id="rId15"/>
    <p:sldId id="276" r:id="rId16"/>
    <p:sldId id="277" r:id="rId17"/>
    <p:sldId id="285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73" autoAdjust="0"/>
  </p:normalViewPr>
  <p:slideViewPr>
    <p:cSldViewPr>
      <p:cViewPr varScale="1">
        <p:scale>
          <a:sx n="82" d="100"/>
          <a:sy n="82" d="100"/>
        </p:scale>
        <p:origin x="-16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103BE-7AA7-4D57-A3E3-1D0A55FBF0F9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88F5E-BB20-40D3-B4A3-5D8D2853F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88F5E-BB20-40D3-B4A3-5D8D2853F73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14800" y="1981200"/>
            <a:ext cx="4732831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</a:t>
            </a:r>
            <a:r>
              <a:rPr lang="ru-RU" sz="10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Перми</a:t>
            </a:r>
            <a:endParaRPr lang="ru-RU" sz="10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990600"/>
            <a:ext cx="8229600" cy="1757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Страницы   истории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2" descr="E:\PICTURE\P402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581400"/>
            <a:ext cx="37592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762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4 </a:t>
            </a: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страница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«Герб  Перми»</a:t>
            </a:r>
          </a:p>
          <a:p>
            <a:endParaRPr lang="ru-RU" dirty="0"/>
          </a:p>
        </p:txBody>
      </p:sp>
      <p:pic>
        <p:nvPicPr>
          <p:cNvPr id="4" name="Picture 2" descr="C:\Documents and Settings\Костик\Рабочий стол\Новая папка\Herald\H4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057400"/>
            <a:ext cx="2717799" cy="3261359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rot="10800000" flipV="1">
            <a:off x="2514600" y="4191000"/>
            <a:ext cx="1295400" cy="4572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>
            <a:off x="2438400" y="2971800"/>
            <a:ext cx="1066800" cy="1524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495800" y="2667000"/>
            <a:ext cx="1676400" cy="762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495800" y="3505200"/>
            <a:ext cx="1752600" cy="609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2400" y="2514600"/>
            <a:ext cx="2286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Столичный город</a:t>
            </a:r>
            <a:endParaRPr lang="ru-RU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228600" y="4267200"/>
            <a:ext cx="2286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Символ природных богатств</a:t>
            </a:r>
            <a:endParaRPr lang="ru-RU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6248400" y="2362200"/>
            <a:ext cx="2667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Защита, победоносность</a:t>
            </a:r>
            <a:endParaRPr lang="ru-RU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6248400" y="3886200"/>
            <a:ext cx="2286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Величие, богатство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build="allAtOnce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D: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79248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3200400" cy="411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5" descr="E:\PICTURE\P4010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295400"/>
            <a:ext cx="2667000" cy="40522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95400" y="5029200"/>
            <a:ext cx="1341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Пётр </a:t>
            </a:r>
            <a:r>
              <a:rPr lang="en-US" sz="3600" dirty="0" smtClean="0">
                <a:solidFill>
                  <a:schemeClr val="bg1"/>
                </a:solidFill>
              </a:rPr>
              <a:t>I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91200" y="5562600"/>
            <a:ext cx="23239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В.Н.Татищев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D:\леночка\презентации, картинки, фото\КАРТИНКИ\РЕКИ и МОРЕ картинки\Кама\кама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3581400" cy="3815440"/>
          </a:xfrm>
          <a:prstGeom prst="rect">
            <a:avLst/>
          </a:prstGeom>
          <a:noFill/>
        </p:spPr>
      </p:pic>
      <p:pic>
        <p:nvPicPr>
          <p:cNvPr id="29699" name="Picture 3" descr="D:\леночка\презентации, картинки, фото\КАРТИНКИ\РЕКИ и МОРЕ картинки\Кама\кама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81000"/>
            <a:ext cx="4294514" cy="59276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1" name="Picture 3" descr="D:\леночка\ПЕРМЬ\Новая папка\лена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04800"/>
            <a:ext cx="4466150" cy="6137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D:\леночка\ПЕРМЬ\Новая папка\лена 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7409389" cy="4800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4600" y="5334000"/>
            <a:ext cx="4677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 smtClean="0">
                <a:solidFill>
                  <a:schemeClr val="bg1"/>
                </a:solidFill>
              </a:rPr>
              <a:t>Егошихинский</a:t>
            </a:r>
            <a:r>
              <a:rPr lang="ru-RU" sz="4000" dirty="0" smtClean="0">
                <a:solidFill>
                  <a:schemeClr val="bg1"/>
                </a:solidFill>
              </a:rPr>
              <a:t> завод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D:\леночка\ПЕРМЬ\Новая папка\лена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3782568" cy="5137382"/>
          </a:xfrm>
          <a:prstGeom prst="rect">
            <a:avLst/>
          </a:prstGeom>
          <a:noFill/>
        </p:spPr>
      </p:pic>
      <p:pic>
        <p:nvPicPr>
          <p:cNvPr id="5" name="Picture 2" descr="C:\Documents and Settings\Костик\Рабочий стол\Новая папка\Herald\H40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685800"/>
            <a:ext cx="1377817" cy="1653380"/>
          </a:xfrm>
          <a:prstGeom prst="rect">
            <a:avLst/>
          </a:prstGeom>
          <a:noFill/>
        </p:spPr>
      </p:pic>
      <p:pic>
        <p:nvPicPr>
          <p:cNvPr id="6" name="Picture 2" descr="E:\PICTURE\P402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438400"/>
            <a:ext cx="4419600" cy="33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14800" y="1981200"/>
            <a:ext cx="4732831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</a:t>
            </a:r>
            <a:r>
              <a:rPr lang="ru-RU" sz="10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Перми</a:t>
            </a:r>
            <a:endParaRPr lang="ru-RU" sz="10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990600"/>
            <a:ext cx="8229600" cy="1757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Страницы   истории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2" descr="E:\PICTURE\P402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581400"/>
            <a:ext cx="37592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1 страница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2362200"/>
            <a:ext cx="8458200" cy="220980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>
              <a:buNone/>
            </a:pPr>
            <a:r>
              <a:rPr lang="ru-RU" sz="12800" dirty="0" smtClean="0">
                <a:solidFill>
                  <a:schemeClr val="bg1"/>
                </a:solidFill>
              </a:rPr>
              <a:t>1. Как выглядело место, где сейчас находится Пермь?</a:t>
            </a:r>
          </a:p>
          <a:p>
            <a:pPr lvl="0">
              <a:buNone/>
            </a:pPr>
            <a:r>
              <a:rPr lang="ru-RU" sz="12800" dirty="0" smtClean="0">
                <a:solidFill>
                  <a:schemeClr val="bg1"/>
                </a:solidFill>
              </a:rPr>
              <a:t>2. Почему речка носила название «</a:t>
            </a:r>
            <a:r>
              <a:rPr lang="ru-RU" sz="12800" dirty="0" err="1" smtClean="0">
                <a:solidFill>
                  <a:schemeClr val="bg1"/>
                </a:solidFill>
              </a:rPr>
              <a:t>Егошиха</a:t>
            </a:r>
            <a:r>
              <a:rPr lang="ru-RU" sz="12800" dirty="0" smtClean="0">
                <a:solidFill>
                  <a:schemeClr val="bg1"/>
                </a:solidFill>
              </a:rPr>
              <a:t>»?</a:t>
            </a:r>
          </a:p>
          <a:p>
            <a:pPr lvl="0">
              <a:buNone/>
            </a:pPr>
            <a:r>
              <a:rPr lang="ru-RU" sz="12800" dirty="0" smtClean="0">
                <a:solidFill>
                  <a:schemeClr val="bg1"/>
                </a:solidFill>
              </a:rPr>
              <a:t>3. Кто был первым поселенцем деревни </a:t>
            </a:r>
            <a:r>
              <a:rPr lang="ru-RU" sz="12800" dirty="0" err="1" smtClean="0">
                <a:solidFill>
                  <a:schemeClr val="bg1"/>
                </a:solidFill>
              </a:rPr>
              <a:t>Брюхановка</a:t>
            </a:r>
            <a:r>
              <a:rPr lang="ru-RU" sz="12800" dirty="0" smtClean="0">
                <a:solidFill>
                  <a:schemeClr val="bg1"/>
                </a:solidFill>
              </a:rPr>
              <a:t>?</a:t>
            </a:r>
          </a:p>
          <a:p>
            <a:pPr lvl="0">
              <a:buNone/>
            </a:pPr>
            <a:r>
              <a:rPr lang="ru-RU" sz="12800" dirty="0" smtClean="0">
                <a:solidFill>
                  <a:schemeClr val="bg1"/>
                </a:solidFill>
              </a:rPr>
              <a:t>4. Почему деревня была преобразована в посёлок?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1066800"/>
            <a:ext cx="78222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«Начало города.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Брюхановки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до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Егошихи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D: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4241800" cy="3181350"/>
          </a:xfrm>
          <a:prstGeom prst="rect">
            <a:avLst/>
          </a:prstGeom>
          <a:noFill/>
        </p:spPr>
      </p:pic>
      <p:pic>
        <p:nvPicPr>
          <p:cNvPr id="5" name="Picture 2" descr="D:\леночка\ПЕРМЬ\Новая папка\лена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657600"/>
            <a:ext cx="4586764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solidFill>
                  <a:schemeClr val="bg1"/>
                </a:solidFill>
              </a:rPr>
              <a:t>     17 век - деревня </a:t>
            </a:r>
            <a:r>
              <a:rPr lang="ru-RU" sz="4400" dirty="0" err="1" smtClean="0">
                <a:solidFill>
                  <a:schemeClr val="bg1"/>
                </a:solidFill>
              </a:rPr>
              <a:t>Брюхановка</a:t>
            </a:r>
            <a:endParaRPr lang="ru-RU" sz="4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400" dirty="0" smtClean="0">
                <a:solidFill>
                  <a:schemeClr val="bg1"/>
                </a:solidFill>
              </a:rPr>
              <a:t>      1723год -  посёлок </a:t>
            </a:r>
            <a:r>
              <a:rPr lang="ru-RU" sz="4400" dirty="0" err="1" smtClean="0">
                <a:solidFill>
                  <a:schemeClr val="bg1"/>
                </a:solidFill>
              </a:rPr>
              <a:t>Егошиха</a:t>
            </a:r>
            <a:endParaRPr lang="ru-RU" sz="4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191000" y="2057400"/>
            <a:ext cx="304800" cy="609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 descr="E:\PICTURE\P4010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3505200" cy="53258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19600" y="3581400"/>
            <a:ext cx="44958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Василий Никитич         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 Татищев</a:t>
            </a:r>
          </a:p>
          <a:p>
            <a:pPr algn="ctr"/>
            <a:endParaRPr lang="ru-RU" sz="1100" b="1" dirty="0" smtClean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9000" y="152400"/>
            <a:ext cx="22653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2страница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43400" y="914400"/>
            <a:ext cx="42142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«Основатель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Перми»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D:\леночка\ПЕРМЬ\Новая папка\лена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4701768" cy="64337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86400" y="2438400"/>
            <a:ext cx="33278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План </a:t>
            </a:r>
            <a:r>
              <a:rPr lang="ru-RU" sz="2800" dirty="0" err="1" smtClean="0">
                <a:solidFill>
                  <a:schemeClr val="bg1"/>
                </a:solidFill>
              </a:rPr>
              <a:t>Егошихинского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 медеплавильного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 завода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3 </a:t>
            </a: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страница</a:t>
            </a:r>
            <a:endParaRPr lang="ru-RU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914400"/>
            <a:ext cx="891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«Губернский город Пермь»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2" descr="D:\леночка\ПЕРМЬ\Новая папка\лена 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33600"/>
            <a:ext cx="3763498" cy="2438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5011341"/>
            <a:ext cx="8534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</a:rPr>
              <a:t>1. Как развивался городок </a:t>
            </a:r>
            <a:r>
              <a:rPr lang="ru-RU" sz="2400" dirty="0" err="1" smtClean="0">
                <a:solidFill>
                  <a:schemeClr val="bg1"/>
                </a:solidFill>
              </a:rPr>
              <a:t>Егошиха</a:t>
            </a:r>
            <a:r>
              <a:rPr lang="ru-RU" sz="2400" dirty="0" smtClean="0">
                <a:solidFill>
                  <a:schemeClr val="bg1"/>
                </a:solidFill>
              </a:rPr>
              <a:t>?</a:t>
            </a:r>
          </a:p>
          <a:p>
            <a:pPr lvl="0"/>
            <a:r>
              <a:rPr lang="ru-RU" sz="2400" dirty="0" smtClean="0">
                <a:solidFill>
                  <a:schemeClr val="bg1"/>
                </a:solidFill>
              </a:rPr>
              <a:t>2. Как выбирали место для губернского города?</a:t>
            </a:r>
          </a:p>
          <a:p>
            <a:pPr lvl="0"/>
            <a:r>
              <a:rPr lang="ru-RU" sz="2400" dirty="0" smtClean="0">
                <a:solidFill>
                  <a:schemeClr val="bg1"/>
                </a:solidFill>
              </a:rPr>
              <a:t>3. Как вы думаете, почему маленькому заводскому посёлку суждено было превратиться в город? </a:t>
            </a:r>
          </a:p>
          <a:p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4267200" y="3505200"/>
            <a:ext cx="5334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E:\PICTURE\P402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057400"/>
            <a:ext cx="34544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:\лен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799218" cy="9346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8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4800" dirty="0" smtClean="0">
                <a:solidFill>
                  <a:schemeClr val="bg1"/>
                </a:solidFill>
              </a:rPr>
              <a:t>удобное место расположения</a:t>
            </a:r>
          </a:p>
          <a:p>
            <a:pPr algn="ctr">
              <a:buNone/>
            </a:pPr>
            <a:endParaRPr lang="ru-RU" sz="4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4400" dirty="0" smtClean="0">
                <a:solidFill>
                  <a:schemeClr val="bg1"/>
                </a:solidFill>
              </a:rPr>
              <a:t>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151</Words>
  <PresentationFormat>Экран (4:3)</PresentationFormat>
  <Paragraphs>52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1 страница</vt:lpstr>
      <vt:lpstr>Слайд 3</vt:lpstr>
      <vt:lpstr>     </vt:lpstr>
      <vt:lpstr>Слайд 5</vt:lpstr>
      <vt:lpstr>Слайд 6</vt:lpstr>
      <vt:lpstr>3 страница</vt:lpstr>
      <vt:lpstr>Слайд 8</vt:lpstr>
      <vt:lpstr>Слайд 9</vt:lpstr>
      <vt:lpstr>4 страница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Константин</cp:lastModifiedBy>
  <cp:revision>64</cp:revision>
  <dcterms:modified xsi:type="dcterms:W3CDTF">2009-11-05T14:51:26Z</dcterms:modified>
</cp:coreProperties>
</file>