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77" r:id="rId2"/>
  </p:sldMasterIdLst>
  <p:notesMasterIdLst>
    <p:notesMasterId r:id="rId13"/>
  </p:notesMasterIdLst>
  <p:handoutMasterIdLst>
    <p:handoutMasterId r:id="rId14"/>
  </p:handoutMasterIdLst>
  <p:sldIdLst>
    <p:sldId id="257" r:id="rId3"/>
    <p:sldId id="258" r:id="rId4"/>
    <p:sldId id="259" r:id="rId5"/>
    <p:sldId id="273" r:id="rId6"/>
    <p:sldId id="272" r:id="rId7"/>
    <p:sldId id="277" r:id="rId8"/>
    <p:sldId id="260" r:id="rId9"/>
    <p:sldId id="275" r:id="rId10"/>
    <p:sldId id="274" r:id="rId11"/>
    <p:sldId id="276" r:id="rId12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3990" autoAdjust="0"/>
  </p:normalViewPr>
  <p:slideViewPr>
    <p:cSldViewPr>
      <p:cViewPr varScale="1">
        <p:scale>
          <a:sx n="63" d="100"/>
          <a:sy n="63" d="100"/>
        </p:scale>
        <p:origin x="-102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52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22.02.2010</a:t>
            </a:fld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/>
              <a:pPr/>
              <a:t>6/30/2006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22.02.2010</a:t>
            </a:fld>
            <a:endParaRPr kumimoji="0" lang="ru-RU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22.02.2010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/>
          </a:p>
        </p:txBody>
      </p:sp>
      <p:sp>
        <p:nvSpPr>
          <p:cNvPr id="10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1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3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/>
          </a:p>
        </p:txBody>
      </p:sp>
    </p:spTree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 sz="105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  <p:transition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 sz="105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sz="120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  <p:transition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 sz="105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sz="12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  <p:transition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 sz="105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ru-RU" sz="120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  <p:transition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 sz="105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  <p:transition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 sz="105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sz="120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22.02.2010</a:t>
            </a:fld>
            <a:endParaRPr kumimoji="0" lang="ru-RU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  <p:transition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 sz="105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ru-RU" sz="120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Ovr>
    <a:masterClrMapping/>
  </p:clrMapOvr>
  <p:transition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22.02.2010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22.02.2010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Введите правильный ответ (затем измените порядок вариантов)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1BEBB2CB-903D-46EF-8227-E770ED8FF514}" type="datetimeFigureOut">
              <a:rPr/>
              <a:pPr/>
              <a:t>6/30/2006</a:t>
            </a:fld>
            <a:endParaRPr kumimoji="0" lang="ru-RU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8F67D422-08A8-451B-9A67-21962FC4B660}" type="datetimeFigureOut">
              <a:rPr kumimoji="0" lang="ru-RU" sz="1100"/>
              <a:pPr algn="r"/>
              <a:t>22.02.2010</a:t>
            </a:fld>
            <a:endParaRPr kumimoji="0" lang="ru-RU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76" r:id="rId10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6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/>
            <a:fld id="{8F67D422-08A8-451B-9A67-21962FC4B660}" type="datetimeFigureOut">
              <a:rPr kumimoji="0" lang="ru-RU" sz="1100" smtClean="0"/>
              <a:pPr algn="r"/>
              <a:t>22.02.2010</a:t>
            </a:fld>
            <a:endParaRPr kumimoji="0" lang="ru-RU" sz="105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kumimoji="0" lang="ru-RU" sz="120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69B2101-2E9F-420A-91A3-890890D84497}" type="slidenum">
              <a:rPr kumimoji="0" lang="ru-RU" sz="1200" smtClean="0"/>
              <a:pPr/>
              <a:t>‹#›</a:t>
            </a:fld>
            <a:endParaRPr kumimoji="0" lang="ru-RU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>
          <a:xfrm>
            <a:off x="2714612" y="1643050"/>
            <a:ext cx="5929354" cy="147276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>
            <a:extLst/>
          </a:lstStyle>
          <a:p>
            <a:pPr algn="ctr"/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The 16</a:t>
            </a:r>
            <a:r>
              <a:rPr lang="en-US" sz="4000" baseline="30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</a:t>
            </a:r>
            <a: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of December</a:t>
            </a:r>
            <a:br>
              <a:rPr lang="en-US" sz="4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en-US" sz="400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Classwork</a:t>
            </a:r>
            <a:endParaRPr lang="ru-RU" sz="40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615262" cy="4846320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Repeat and learn new words by heart</a:t>
            </a:r>
          </a:p>
          <a:p>
            <a:pPr algn="just"/>
            <a:r>
              <a:rPr lang="en-US" sz="3600" dirty="0" smtClean="0"/>
              <a:t>Write the Review of your </a:t>
            </a:r>
            <a:r>
              <a:rPr lang="en-US" sz="3600" dirty="0" err="1" smtClean="0"/>
              <a:t>favourite</a:t>
            </a:r>
            <a:r>
              <a:rPr lang="en-US" sz="3600" dirty="0" smtClean="0"/>
              <a:t> book </a:t>
            </a:r>
            <a:endParaRPr lang="ru-RU" sz="36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ru-RU" sz="280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57158" y="357166"/>
            <a:ext cx="3520440" cy="1000132"/>
          </a:xfrm>
        </p:spPr>
        <p:txBody>
          <a:bodyPr>
            <a:noAutofit/>
          </a:bodyPr>
          <a:lstStyle/>
          <a:p>
            <a:r>
              <a:rPr lang="en-US" sz="3200" dirty="0" smtClean="0"/>
              <a:t>Objectives</a:t>
            </a:r>
            <a:endParaRPr lang="ru-RU" sz="32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143372" y="357166"/>
            <a:ext cx="3520440" cy="1000132"/>
          </a:xfrm>
        </p:spPr>
        <p:txBody>
          <a:bodyPr>
            <a:noAutofit/>
          </a:bodyPr>
          <a:lstStyle/>
          <a:p>
            <a:r>
              <a:rPr lang="en-US" sz="3200" dirty="0" smtClean="0"/>
              <a:t>Skills development</a:t>
            </a:r>
            <a:endParaRPr lang="ru-RU" sz="32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471858" cy="51461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/>
              <a:t>Pupils will </a:t>
            </a:r>
          </a:p>
          <a:p>
            <a:r>
              <a:rPr lang="en-US" sz="3200" dirty="0" smtClean="0"/>
              <a:t>express opinions about books</a:t>
            </a:r>
          </a:p>
          <a:p>
            <a:r>
              <a:rPr lang="en-US" sz="3200" dirty="0" smtClean="0"/>
              <a:t>give advise about books using </a:t>
            </a:r>
            <a:r>
              <a:rPr lang="en-US" sz="3200" i="1" dirty="0" smtClean="0"/>
              <a:t>I’d recommend </a:t>
            </a:r>
          </a:p>
          <a:p>
            <a:r>
              <a:rPr lang="en-US" sz="3200" dirty="0" smtClean="0"/>
              <a:t>write book reviews</a:t>
            </a:r>
          </a:p>
          <a:p>
            <a:pPr>
              <a:buNone/>
            </a:pPr>
            <a:r>
              <a:rPr lang="en-US" i="1" dirty="0" smtClean="0"/>
              <a:t> </a:t>
            </a:r>
            <a:endParaRPr lang="ru-RU" i="1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357686" y="1714488"/>
            <a:ext cx="3714776" cy="41148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Pupils will practice</a:t>
            </a:r>
          </a:p>
          <a:p>
            <a:r>
              <a:rPr lang="en-US" sz="3200" dirty="0" smtClean="0"/>
              <a:t>reading for detailed information</a:t>
            </a:r>
          </a:p>
          <a:p>
            <a:r>
              <a:rPr lang="en-US" sz="3200" dirty="0" smtClean="0"/>
              <a:t>writing book reviews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072066" y="1357298"/>
            <a:ext cx="4071934" cy="1057284"/>
          </a:xfrm>
        </p:spPr>
        <p:txBody>
          <a:bodyPr>
            <a:normAutofit/>
          </a:bodyPr>
          <a:lstStyle/>
          <a:p>
            <a:pPr algn="just"/>
            <a:r>
              <a:rPr lang="en-US" sz="4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 book REVIEW </a:t>
            </a:r>
            <a:endParaRPr lang="ru-RU" sz="40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5214942" y="2571744"/>
            <a:ext cx="3571900" cy="3357586"/>
          </a:xfrm>
        </p:spPr>
        <p:txBody>
          <a:bodyPr>
            <a:normAutofit/>
          </a:bodyPr>
          <a:lstStyle/>
          <a:p>
            <a:pPr algn="just"/>
            <a:r>
              <a:rPr lang="en-US" sz="3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IS A DESCRIPTION OF  A BOOK YOU HAVE READ AND WANT TO TELL OTHERS ABOUT</a:t>
            </a:r>
            <a:endParaRPr lang="ru-RU" sz="3200" dirty="0"/>
          </a:p>
        </p:txBody>
      </p:sp>
      <p:pic>
        <p:nvPicPr>
          <p:cNvPr id="12" name="Рисунок 11" descr="beeea2d41f2c4be16e4760f2c61e2671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7317" r="7317"/>
          <a:stretch>
            <a:fillRect/>
          </a:stretch>
        </p:blipFill>
        <p:spPr/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Vocabulary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9416"/>
            <a:ext cx="8001056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title</a:t>
            </a:r>
            <a:r>
              <a:rPr lang="en-US" sz="3600" dirty="0" smtClean="0"/>
              <a:t>        </a:t>
            </a:r>
            <a:r>
              <a:rPr lang="ru-RU" sz="3600" dirty="0" smtClean="0"/>
              <a:t>  </a:t>
            </a:r>
            <a:r>
              <a:rPr lang="en-US" sz="3600" dirty="0" smtClean="0"/>
              <a:t>                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название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sentence</a:t>
            </a:r>
            <a:r>
              <a:rPr lang="en-US" sz="3600" dirty="0" smtClean="0"/>
              <a:t> </a:t>
            </a:r>
            <a:r>
              <a:rPr lang="ru-RU" sz="3600" dirty="0" smtClean="0"/>
              <a:t>  </a:t>
            </a:r>
            <a:r>
              <a:rPr lang="en-US" sz="3600" dirty="0" smtClean="0"/>
              <a:t>               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предложение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character</a:t>
            </a:r>
            <a:r>
              <a:rPr lang="en-US" sz="3600" dirty="0" smtClean="0"/>
              <a:t> </a:t>
            </a:r>
            <a:r>
              <a:rPr lang="ru-RU" sz="3600" dirty="0" smtClean="0"/>
              <a:t> </a:t>
            </a:r>
            <a:r>
              <a:rPr lang="en-US" sz="3600" dirty="0" smtClean="0"/>
              <a:t>               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персонаж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opinion</a:t>
            </a:r>
            <a:r>
              <a:rPr lang="en-US" sz="3600" b="1" dirty="0" smtClean="0"/>
              <a:t> </a:t>
            </a:r>
            <a:r>
              <a:rPr lang="en-US" sz="3600" dirty="0" smtClean="0"/>
              <a:t>                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мнение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recommendation</a:t>
            </a:r>
            <a:r>
              <a:rPr lang="en-US" sz="3600" dirty="0" smtClean="0"/>
              <a:t>       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совет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000108"/>
            <a:ext cx="7715304" cy="571504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l"/>
            <a: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1. WRITE THE TITLE AND THE WRITER </a:t>
            </a:r>
            <a:b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2. WRITE 3-4 SENTENCES ABOUT THE STORY</a:t>
            </a:r>
            <a:b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- What is the story about?</a:t>
            </a:r>
            <a:b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- who are the main characters?</a:t>
            </a:r>
            <a:b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- what do the main characters do in the story?</a:t>
            </a:r>
            <a:b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   - who is your </a:t>
            </a:r>
            <a:r>
              <a:rPr lang="en-US" sz="360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favourite</a:t>
            </a:r>
            <a: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character?</a:t>
            </a:r>
            <a:b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3. your opinion </a:t>
            </a:r>
            <a:b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36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4. your recommendation</a:t>
            </a:r>
            <a:r>
              <a:rPr lang="en-US" sz="28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28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en-US" sz="28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en-US" sz="28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280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0"/>
            <a:ext cx="7715272" cy="1000132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FOUR STEPS TO WRITING A BOOK REVIEW</a:t>
            </a:r>
            <a:endParaRPr lang="ru-RU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29552" cy="1362075"/>
          </a:xfrm>
        </p:spPr>
        <p:txBody>
          <a:bodyPr/>
          <a:lstStyle/>
          <a:p>
            <a:pPr algn="ctr"/>
            <a:r>
              <a:rPr lang="en-US" dirty="0" smtClean="0"/>
              <a:t>Choose a book and write a review</a:t>
            </a:r>
            <a:endParaRPr lang="ru-RU" dirty="0"/>
          </a:p>
        </p:txBody>
      </p:sp>
      <p:pic>
        <p:nvPicPr>
          <p:cNvPr id="1026" name="Picture 2" descr="E:\ЖЕП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2505075" cy="3810000"/>
          </a:xfrm>
          <a:prstGeom prst="rect">
            <a:avLst/>
          </a:prstGeom>
          <a:noFill/>
        </p:spPr>
      </p:pic>
      <p:pic>
        <p:nvPicPr>
          <p:cNvPr id="1027" name="Picture 3" descr="E:\ЖЕП\901129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357298"/>
            <a:ext cx="2298509" cy="3286148"/>
          </a:xfrm>
          <a:prstGeom prst="rect">
            <a:avLst/>
          </a:prstGeom>
          <a:noFill/>
        </p:spPr>
      </p:pic>
      <p:pic>
        <p:nvPicPr>
          <p:cNvPr id="1028" name="Picture 4" descr="E:\ЖЕП\p102849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357562"/>
            <a:ext cx="2786082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Mikhail </a:t>
            </a:r>
            <a:r>
              <a:rPr lang="en-US" dirty="0" err="1" smtClean="0"/>
              <a:t>yuryevich</a:t>
            </a:r>
            <a:r>
              <a:rPr lang="en-US" dirty="0" smtClean="0"/>
              <a:t> </a:t>
            </a:r>
            <a:r>
              <a:rPr lang="en-US" dirty="0" err="1" smtClean="0"/>
              <a:t>lermontov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9416"/>
            <a:ext cx="4043362" cy="481998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      Mikhail Lermontov was born in 1814 in Moscow. He was grown up by his grandmother in their country house </a:t>
            </a:r>
            <a:r>
              <a:rPr lang="en-US" i="1" dirty="0" err="1" smtClean="0"/>
              <a:t>Tarkchany</a:t>
            </a:r>
            <a:r>
              <a:rPr lang="en-US" i="1" dirty="0" smtClean="0"/>
              <a:t>. </a:t>
            </a:r>
            <a:r>
              <a:rPr lang="en-US" dirty="0" smtClean="0"/>
              <a:t>He was an only child. He always feels himself lonely. So he wrote such poems like</a:t>
            </a:r>
            <a:r>
              <a:rPr lang="en-US" i="1" dirty="0" smtClean="0"/>
              <a:t> “The Sail”, “The Cliff”, “The Clouds” etc.     </a:t>
            </a:r>
            <a:endParaRPr lang="ru-RU" i="1" dirty="0"/>
          </a:p>
        </p:txBody>
      </p:sp>
      <p:pic>
        <p:nvPicPr>
          <p:cNvPr id="1027" name="Picture 3" descr="E:\Жиркова Е.П\g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71612"/>
            <a:ext cx="333375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14412" y="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Тучи  - </a:t>
            </a:r>
            <a:r>
              <a:rPr lang="en-US" dirty="0" smtClean="0"/>
              <a:t>The Clouds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5929322" cy="25717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    Lermontov wrote this poem in </a:t>
            </a:r>
            <a:r>
              <a:rPr lang="en-US" dirty="0" smtClean="0"/>
              <a:t>1840. In </a:t>
            </a:r>
            <a:r>
              <a:rPr lang="en-US" dirty="0" smtClean="0"/>
              <a:t>'Clouds‘ the poet contrasted the clouds "free both to come and go, free and indifferent" to his fate in exile.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E:\Жиркова Е.П\42812_DFOltIX4H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0689">
            <a:off x="6165697" y="490811"/>
            <a:ext cx="2831857" cy="2123893"/>
          </a:xfrm>
          <a:prstGeom prst="rect">
            <a:avLst/>
          </a:prstGeom>
          <a:noFill/>
        </p:spPr>
      </p:pic>
      <p:pic>
        <p:nvPicPr>
          <p:cNvPr id="2051" name="Picture 3" descr="E:\Жиркова Е.П\12082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17349">
            <a:off x="991474" y="3786883"/>
            <a:ext cx="2285986" cy="2916236"/>
          </a:xfrm>
          <a:prstGeom prst="rect">
            <a:avLst/>
          </a:prstGeom>
          <a:noFill/>
        </p:spPr>
      </p:pic>
      <p:pic>
        <p:nvPicPr>
          <p:cNvPr id="2052" name="Picture 4" descr="E:\Жиркова Е.П\511649_429916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199398">
            <a:off x="4165126" y="3462767"/>
            <a:ext cx="3214710" cy="301943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285728"/>
            <a:ext cx="4071934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                  </a:t>
            </a:r>
            <a:r>
              <a:rPr lang="ru-RU" sz="2200" dirty="0" smtClean="0">
                <a:solidFill>
                  <a:srgbClr val="7030A0"/>
                </a:solidFill>
              </a:rPr>
              <a:t>Тучи	</a:t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>Тучки небесные, вечные странники!</a:t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>Степью лазурною, цепью жемчужною</a:t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>Мчитесь вы, будто как я же, изгнанники</a:t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>С милого севера в сторону южную. </a:t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>Нет, вам наскучили нивы бесплодные...</a:t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>Чужды вам страсти и чужды страдания;</a:t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>Вечно холодные, вечно свободные,</a:t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dirty="0" smtClean="0">
                <a:solidFill>
                  <a:srgbClr val="7030A0"/>
                </a:solidFill>
              </a:rPr>
              <a:t>Нет у вас родины, нет вам изгнания..</a:t>
            </a:r>
            <a:endParaRPr lang="ru-RU" sz="2200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714744" y="285728"/>
            <a:ext cx="4714908" cy="6572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  The Clouds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  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Clouds in the sky, you are    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   ceaselessly wandering, 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As pearly chains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in the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azure steppes glimmering, 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Exiled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as I have been, constantly hurrying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From native North into South you  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   are quickening.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</a:t>
            </a:r>
          </a:p>
          <a:p>
            <a:pPr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No, you </a:t>
            </a: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were bored to death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with these fields' fruitlessness 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With all these passions and alien misery, 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u="sng" dirty="0" smtClean="0">
                <a:solidFill>
                  <a:schemeClr val="tx2">
                    <a:lumMod val="75000"/>
                  </a:schemeClr>
                </a:solidFill>
              </a:rPr>
              <a:t>Ice cold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eternally, in steady idleness </a:t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You have no homeland and suffer no outlawry.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218</Words>
  <PresentationFormat>Экран (4:3)</PresentationFormat>
  <Paragraphs>43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QuizShow</vt:lpstr>
      <vt:lpstr>Изящная</vt:lpstr>
      <vt:lpstr>The 16th of December Classwork</vt:lpstr>
      <vt:lpstr>Слайд 2</vt:lpstr>
      <vt:lpstr>A book REVIEW </vt:lpstr>
      <vt:lpstr>Vocabulary</vt:lpstr>
      <vt:lpstr>1. WRITE THE TITLE AND THE WRITER  2. WRITE 3-4 SENTENCES ABOUT THE STORY      - What is the story about?      - who are the main characters?      - what do the main characters do in the story?      - who is your favourite character? 3. your opinion  4. your recommendation  </vt:lpstr>
      <vt:lpstr>Choose a book and write a review</vt:lpstr>
      <vt:lpstr>Mikhail yuryevich lermontov </vt:lpstr>
      <vt:lpstr>Тучи  - The Clouds</vt:lpstr>
      <vt:lpstr> </vt:lpstr>
      <vt:lpstr>Homework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2009-12-15T20:19:00Z</dcterms:created>
  <dcterms:modified xsi:type="dcterms:W3CDTF">2010-02-21T21:20:05Z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