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5085BA-0CF0-4FAE-91A9-8575F7B0A438}" type="datetimeFigureOut">
              <a:rPr lang="ru-RU" smtClean="0"/>
              <a:t>28.10.2009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2FC189-1CB2-4A75-AF60-C42D5CC89EC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Решение квадратных уравнений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000636"/>
            <a:ext cx="4639638" cy="10074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Автор -учитель математики </a:t>
            </a:r>
          </a:p>
          <a:p>
            <a:pPr algn="ctr"/>
            <a:r>
              <a:rPr lang="ru-RU" dirty="0" smtClean="0"/>
              <a:t>МОУ «Косинская ООШ»</a:t>
            </a:r>
          </a:p>
          <a:p>
            <a:pPr algn="ctr"/>
            <a:r>
              <a:rPr lang="ru-RU" b="1" dirty="0" smtClean="0"/>
              <a:t>Черевина Оксана Николаевна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3643314"/>
            <a:ext cx="539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МАТЕМАТИЧЕСКИЙ    ДИКТАНТ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928934"/>
            <a:ext cx="91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8 класс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6286520"/>
            <a:ext cx="65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2009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80319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Квадратным уравнением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называют уравнение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вида …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1: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ax</a:t>
            </a:r>
            <a:r>
              <a:rPr lang="ru-RU" sz="4400" b="1" dirty="0">
                <a:solidFill>
                  <a:srgbClr val="0070C0"/>
                </a:solidFill>
              </a:rPr>
              <a:t>² + </a:t>
            </a:r>
            <a:r>
              <a:rPr lang="en-US" sz="4400" b="1" dirty="0" err="1">
                <a:solidFill>
                  <a:srgbClr val="0070C0"/>
                </a:solidFill>
              </a:rPr>
              <a:t>bx</a:t>
            </a:r>
            <a:r>
              <a:rPr lang="ru-RU" sz="4400" b="1" dirty="0">
                <a:solidFill>
                  <a:srgbClr val="0070C0"/>
                </a:solidFill>
              </a:rPr>
              <a:t> + </a:t>
            </a:r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ru-RU" sz="4400" b="1" dirty="0">
                <a:solidFill>
                  <a:srgbClr val="0070C0"/>
                </a:solidFill>
              </a:rPr>
              <a:t>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807240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В квадратном уравнении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1-й </a:t>
            </a:r>
            <a:r>
              <a:rPr lang="ru-RU" sz="5400" b="1" dirty="0"/>
              <a:t>коэффициент -…,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2-й </a:t>
            </a:r>
            <a:r>
              <a:rPr lang="ru-RU" sz="5400" b="1" dirty="0"/>
              <a:t>коэффициент </a:t>
            </a:r>
            <a:r>
              <a:rPr lang="ru-RU" sz="5400" b="1" dirty="0" smtClean="0"/>
              <a:t>-…,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 </a:t>
            </a:r>
            <a:r>
              <a:rPr lang="ru-RU" sz="5400" b="1" dirty="0"/>
              <a:t>свободный член - …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2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643578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1857364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264318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3429000"/>
            <a:ext cx="537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802264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Квадратное уравнение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называют </a:t>
            </a:r>
            <a:r>
              <a:rPr lang="ru-RU" sz="5400" b="1" dirty="0"/>
              <a:t>приведенным,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если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3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1093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a</a:t>
            </a:r>
            <a:r>
              <a:rPr lang="ru-RU" sz="4400" b="1" dirty="0" smtClean="0">
                <a:solidFill>
                  <a:srgbClr val="0070C0"/>
                </a:solidFill>
              </a:rPr>
              <a:t>=</a:t>
            </a:r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4749" y="1214422"/>
            <a:ext cx="796019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Напишите формулу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вычисления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дискриминанта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квадратного  </a:t>
            </a:r>
            <a:r>
              <a:rPr lang="ru-RU" sz="5400" b="1" dirty="0"/>
              <a:t>уравнения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4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78645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643578"/>
            <a:ext cx="3124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D</a:t>
            </a:r>
            <a:r>
              <a:rPr lang="ru-RU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b</a:t>
            </a:r>
            <a:r>
              <a:rPr lang="ru-RU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² - 4</a:t>
            </a:r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ac</a:t>
            </a:r>
            <a:endParaRPr lang="ru-RU" sz="4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80434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Напишите формулу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вычисления </a:t>
            </a:r>
            <a:r>
              <a:rPr lang="ru-RU" sz="5400" b="1" dirty="0"/>
              <a:t>корня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квадратного </a:t>
            </a:r>
            <a:r>
              <a:rPr lang="ru-RU" sz="5400" b="1" dirty="0"/>
              <a:t>уравнения,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если </a:t>
            </a:r>
            <a:r>
              <a:rPr lang="ru-RU" sz="5400" b="1" dirty="0"/>
              <a:t>корень в уравнении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один</a:t>
            </a:r>
            <a:r>
              <a:rPr lang="en-US" sz="5400" b="1" dirty="0">
                <a:latin typeface="Calibri" pitchFamily="34" charset="0"/>
                <a:cs typeface="Times New Roman" pitchFamily="18" charset="0"/>
              </a:rPr>
              <a:t>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5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715016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500702"/>
            <a:ext cx="2000264" cy="107157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736227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При каком условии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квадратное </a:t>
            </a:r>
            <a:r>
              <a:rPr lang="ru-RU" sz="5400" b="1" dirty="0"/>
              <a:t>уравнение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не </a:t>
            </a:r>
            <a:r>
              <a:rPr lang="ru-RU" sz="5400" b="1" dirty="0"/>
              <a:t>имеет корней?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6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3013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Если </a:t>
            </a:r>
            <a:r>
              <a:rPr lang="en-US" sz="4400" b="1" dirty="0" smtClean="0">
                <a:solidFill>
                  <a:srgbClr val="0070C0"/>
                </a:solidFill>
              </a:rPr>
              <a:t>D &lt; 0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714620"/>
            <a:ext cx="774859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135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Решение квадратных уравнений</vt:lpstr>
      <vt:lpstr>Вопрос  1:</vt:lpstr>
      <vt:lpstr>Вопрос  2:</vt:lpstr>
      <vt:lpstr>Вопрос  3:</vt:lpstr>
      <vt:lpstr>Вопрос  4:</vt:lpstr>
      <vt:lpstr>Вопрос  5:</vt:lpstr>
      <vt:lpstr>Вопрос  6: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creator>1</dc:creator>
  <cp:lastModifiedBy>1</cp:lastModifiedBy>
  <cp:revision>6</cp:revision>
  <dcterms:created xsi:type="dcterms:W3CDTF">2009-10-28T16:53:42Z</dcterms:created>
  <dcterms:modified xsi:type="dcterms:W3CDTF">2009-10-28T17:47:56Z</dcterms:modified>
</cp:coreProperties>
</file>