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DE3B-1FA0-4BB6-B066-6AA534C6F08D}" type="datetimeFigureOut">
              <a:rPr lang="ru-RU" smtClean="0"/>
              <a:pPr/>
              <a:t>28.06.2010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44BD-18C0-4CB1-9359-6A0F6BA0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DE3B-1FA0-4BB6-B066-6AA534C6F08D}" type="datetimeFigureOut">
              <a:rPr lang="ru-RU" smtClean="0"/>
              <a:pPr/>
              <a:t>28.06.2010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44BD-18C0-4CB1-9359-6A0F6BA0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DE3B-1FA0-4BB6-B066-6AA534C6F08D}" type="datetimeFigureOut">
              <a:rPr lang="ru-RU" smtClean="0"/>
              <a:pPr/>
              <a:t>28.06.2010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44BD-18C0-4CB1-9359-6A0F6BA0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DE3B-1FA0-4BB6-B066-6AA534C6F08D}" type="datetimeFigureOut">
              <a:rPr lang="ru-RU" smtClean="0"/>
              <a:pPr/>
              <a:t>28.06.2010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44BD-18C0-4CB1-9359-6A0F6BA0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DE3B-1FA0-4BB6-B066-6AA534C6F08D}" type="datetimeFigureOut">
              <a:rPr lang="ru-RU" smtClean="0"/>
              <a:pPr/>
              <a:t>28.06.2010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44BD-18C0-4CB1-9359-6A0F6BA0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DE3B-1FA0-4BB6-B066-6AA534C6F08D}" type="datetimeFigureOut">
              <a:rPr lang="ru-RU" smtClean="0"/>
              <a:pPr/>
              <a:t>28.06.2010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44BD-18C0-4CB1-9359-6A0F6BA0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DE3B-1FA0-4BB6-B066-6AA534C6F08D}" type="datetimeFigureOut">
              <a:rPr lang="ru-RU" smtClean="0"/>
              <a:pPr/>
              <a:t>28.06.2010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44BD-18C0-4CB1-9359-6A0F6BA0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DE3B-1FA0-4BB6-B066-6AA534C6F08D}" type="datetimeFigureOut">
              <a:rPr lang="ru-RU" smtClean="0"/>
              <a:pPr/>
              <a:t>28.06.2010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44BD-18C0-4CB1-9359-6A0F6BA0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DE3B-1FA0-4BB6-B066-6AA534C6F08D}" type="datetimeFigureOut">
              <a:rPr lang="ru-RU" smtClean="0"/>
              <a:pPr/>
              <a:t>28.06.2010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44BD-18C0-4CB1-9359-6A0F6BA0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DE3B-1FA0-4BB6-B066-6AA534C6F08D}" type="datetimeFigureOut">
              <a:rPr lang="ru-RU" smtClean="0"/>
              <a:pPr/>
              <a:t>28.06.2010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44BD-18C0-4CB1-9359-6A0F6BA0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DE3B-1FA0-4BB6-B066-6AA534C6F08D}" type="datetimeFigureOut">
              <a:rPr lang="ru-RU" smtClean="0"/>
              <a:pPr/>
              <a:t>28.06.2010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44BD-18C0-4CB1-9359-6A0F6BA0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2DE3B-1FA0-4BB6-B066-6AA534C6F08D}" type="datetimeFigureOut">
              <a:rPr lang="ru-RU" smtClean="0"/>
              <a:pPr/>
              <a:t>28.06.2010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D44BD-18C0-4CB1-9359-6A0F6BA0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Мои рисунки\$$ОР$$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Путешествие  в княжество Существительное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ран вес\647830245ae6a36feb2f1fb9a4a0011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ран вес\P81014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Станция </a:t>
            </a:r>
            <a:r>
              <a:rPr lang="ru-RU" sz="3600" dirty="0" smtClean="0">
                <a:solidFill>
                  <a:srgbClr val="00B0F0"/>
                </a:solidFill>
              </a:rPr>
              <a:t>«Братья - падежи».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Плыли на </a:t>
            </a:r>
            <a:r>
              <a:rPr lang="ru-RU" dirty="0" err="1" smtClean="0"/>
              <a:t>лодочк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Говорили о дождик…</a:t>
            </a:r>
          </a:p>
          <a:p>
            <a:r>
              <a:rPr lang="ru-RU" dirty="0" smtClean="0"/>
              <a:t>Просил о </a:t>
            </a:r>
            <a:r>
              <a:rPr lang="ru-RU" dirty="0" err="1" smtClean="0"/>
              <a:t>помощ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Искал до </a:t>
            </a:r>
            <a:r>
              <a:rPr lang="ru-RU" dirty="0" err="1" smtClean="0"/>
              <a:t>ноч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Появились на </a:t>
            </a:r>
            <a:r>
              <a:rPr lang="ru-RU" dirty="0" err="1" smtClean="0"/>
              <a:t>полянк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Сидит у </a:t>
            </a:r>
            <a:r>
              <a:rPr lang="ru-RU" dirty="0" err="1" smtClean="0"/>
              <a:t>речк</a:t>
            </a:r>
            <a:r>
              <a:rPr lang="ru-RU" dirty="0" smtClean="0"/>
              <a:t>…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</a:t>
            </a:r>
            <a:r>
              <a:rPr lang="ru-RU" dirty="0" smtClean="0">
                <a:solidFill>
                  <a:srgbClr val="00B0F0"/>
                </a:solidFill>
              </a:rPr>
              <a:t>«Число».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Какие продукты вы взяли с собой в поход?</a:t>
            </a:r>
          </a:p>
          <a:p>
            <a:pPr>
              <a:buNone/>
            </a:pPr>
            <a:r>
              <a:rPr lang="ru-RU" dirty="0" smtClean="0"/>
              <a:t>А) Молоко, сахар…</a:t>
            </a:r>
          </a:p>
          <a:p>
            <a:pPr>
              <a:buNone/>
            </a:pPr>
            <a:r>
              <a:rPr lang="ru-RU" dirty="0" smtClean="0"/>
              <a:t>Б) Консервы, макароны…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Какие настольные игры можно было бы взять с собой?</a:t>
            </a:r>
          </a:p>
          <a:p>
            <a:pPr>
              <a:buNone/>
            </a:pPr>
            <a:r>
              <a:rPr lang="ru-RU" dirty="0" smtClean="0"/>
              <a:t>В эти мартовские дни на снежной скатерти</a:t>
            </a:r>
            <a:r>
              <a:rPr lang="ru-RU" baseline="30000" dirty="0" smtClean="0"/>
              <a:t>3</a:t>
            </a:r>
            <a:r>
              <a:rPr lang="ru-RU" dirty="0" smtClean="0"/>
              <a:t> увидишь </a:t>
            </a:r>
            <a:r>
              <a:rPr lang="ru-RU" dirty="0" err="1" smtClean="0"/>
              <a:t>голубые</a:t>
            </a:r>
            <a:r>
              <a:rPr lang="ru-RU" dirty="0" smtClean="0"/>
              <a:t> тени.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\Мои документы\Мои рисунки\kitty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Образовательная – повторение, обобщение и систематизация знаний по разделу «Имя существительное».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Развивающая – развитие речи учащихся (письменной и устной):</a:t>
            </a:r>
            <a:r>
              <a:rPr lang="ru-RU" dirty="0"/>
              <a:t> </a:t>
            </a:r>
            <a:r>
              <a:rPr lang="ru-RU" dirty="0" smtClean="0"/>
              <a:t>составление предложений, текста.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Воспитательная – воспитание любви к природе, к прекрасному.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22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18573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Форма - путешествие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Станция </a:t>
            </a:r>
            <a:r>
              <a:rPr lang="ru-RU" sz="2700" dirty="0" smtClean="0">
                <a:solidFill>
                  <a:srgbClr val="00B0F0"/>
                </a:solidFill>
              </a:rPr>
              <a:t>«Одушевленные и неодушевленные существительные»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000" dirty="0"/>
              <a:t>	</a:t>
            </a:r>
            <a:r>
              <a:rPr lang="ru-RU" sz="2400" dirty="0" smtClean="0">
                <a:solidFill>
                  <a:srgbClr val="FF0000"/>
                </a:solidFill>
              </a:rPr>
              <a:t>Разговор лесорубов.</a:t>
            </a:r>
          </a:p>
          <a:p>
            <a:pPr algn="ctr"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400" dirty="0" smtClean="0"/>
              <a:t> - Ты знаешь, завтра раскорчёвка,</a:t>
            </a:r>
          </a:p>
          <a:p>
            <a:pPr algn="ctr">
              <a:buNone/>
            </a:pPr>
            <a:r>
              <a:rPr lang="ru-RU" sz="2400" dirty="0"/>
              <a:t>	</a:t>
            </a:r>
            <a:r>
              <a:rPr lang="ru-RU" sz="2400" dirty="0" smtClean="0"/>
              <a:t>Вон на столе лежит бечёвка,</a:t>
            </a:r>
          </a:p>
          <a:p>
            <a:pPr algn="ctr">
              <a:buNone/>
            </a:pPr>
            <a:r>
              <a:rPr lang="ru-RU" sz="2400" dirty="0"/>
              <a:t>	</a:t>
            </a:r>
            <a:r>
              <a:rPr lang="ru-RU" sz="2400" dirty="0" smtClean="0"/>
              <a:t>А впереди у нас ночёвка,</a:t>
            </a:r>
          </a:p>
          <a:p>
            <a:pPr algn="ctr">
              <a:buNone/>
            </a:pPr>
            <a:r>
              <a:rPr lang="ru-RU" sz="2400" dirty="0"/>
              <a:t>	</a:t>
            </a:r>
            <a:r>
              <a:rPr lang="ru-RU" sz="2400" dirty="0" smtClean="0"/>
              <a:t>Тяжёлый очень труд,</a:t>
            </a:r>
          </a:p>
          <a:p>
            <a:pPr algn="ctr">
              <a:buNone/>
            </a:pPr>
            <a:r>
              <a:rPr lang="ru-RU" sz="2400" dirty="0"/>
              <a:t>	</a:t>
            </a:r>
            <a:r>
              <a:rPr lang="ru-RU" sz="2400" dirty="0" smtClean="0"/>
              <a:t>Но, к сожалению, дешёвый.</a:t>
            </a:r>
          </a:p>
          <a:p>
            <a:pPr algn="ctr">
              <a:buNone/>
            </a:pPr>
            <a:r>
              <a:rPr lang="ru-RU" sz="2400" dirty="0" smtClean="0"/>
              <a:t>- Стажёр попался непутевый.</a:t>
            </a:r>
          </a:p>
          <a:p>
            <a:pPr algn="ctr">
              <a:buNone/>
            </a:pPr>
            <a:r>
              <a:rPr lang="ru-RU" sz="2400" dirty="0" smtClean="0"/>
              <a:t> - А ухажёр у дочки клёвый,</a:t>
            </a:r>
          </a:p>
          <a:p>
            <a:pPr algn="ctr">
              <a:buNone/>
            </a:pPr>
            <a:r>
              <a:rPr lang="ru-RU" sz="2400" dirty="0"/>
              <a:t>	</a:t>
            </a:r>
            <a:r>
              <a:rPr lang="ru-RU" sz="2400" dirty="0" smtClean="0"/>
              <a:t>Он с вечера принес печёнку,</a:t>
            </a:r>
          </a:p>
          <a:p>
            <a:pPr algn="ctr">
              <a:buNone/>
            </a:pPr>
            <a:r>
              <a:rPr lang="ru-RU" sz="2400" dirty="0"/>
              <a:t>	</a:t>
            </a:r>
            <a:r>
              <a:rPr lang="ru-RU" sz="2400" dirty="0" smtClean="0"/>
              <a:t>Такую, знаешь, вот тушёнку, </a:t>
            </a:r>
          </a:p>
          <a:p>
            <a:pPr algn="ctr">
              <a:buNone/>
            </a:pPr>
            <a:r>
              <a:rPr lang="ru-RU" sz="2400" dirty="0"/>
              <a:t>	</a:t>
            </a:r>
            <a:r>
              <a:rPr lang="ru-RU" sz="2400" dirty="0" smtClean="0"/>
              <a:t>И сел за стол на главном месте,</a:t>
            </a:r>
          </a:p>
          <a:p>
            <a:pPr algn="ctr">
              <a:buNone/>
            </a:pPr>
            <a:r>
              <a:rPr lang="ru-RU" sz="2400" dirty="0"/>
              <a:t>	</a:t>
            </a:r>
            <a:r>
              <a:rPr lang="ru-RU" sz="2400" dirty="0" smtClean="0"/>
              <a:t>Как дирижёр сидит в оркестре.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Друг -…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Ночь -…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Радость -…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 </a:t>
            </a:r>
            <a:r>
              <a:rPr lang="ru-RU" dirty="0" smtClean="0"/>
              <a:t>Холод -…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Утро -…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Юг -…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Свет -…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Добро -…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Правда -…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Жизнь -…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Дружба -…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Станция </a:t>
            </a:r>
            <a:r>
              <a:rPr lang="ru-RU" sz="2700" dirty="0" smtClean="0">
                <a:solidFill>
                  <a:srgbClr val="00B0F0"/>
                </a:solidFill>
              </a:rPr>
              <a:t>«Род и склонение».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Мои документы\Мои рисунки\7000_d0d7027a52_07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А.А.Фет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B0F0"/>
                </a:solidFill>
              </a:rPr>
              <a:t>«Это утро, радость эта».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401080" cy="614364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2800" dirty="0" smtClean="0"/>
              <a:t>	</a:t>
            </a:r>
            <a:r>
              <a:rPr lang="ru-RU" sz="3600" dirty="0" smtClean="0">
                <a:solidFill>
                  <a:schemeClr val="bg1"/>
                </a:solidFill>
              </a:rPr>
              <a:t>Это утро, радость эта,</a:t>
            </a:r>
          </a:p>
          <a:p>
            <a:pPr algn="ctr">
              <a:buNone/>
            </a:pP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	Эта мощь и дня и света,</a:t>
            </a:r>
          </a:p>
          <a:p>
            <a:pPr algn="ctr">
              <a:buNone/>
            </a:pPr>
            <a:r>
              <a:rPr lang="ru-RU" sz="3600" dirty="0">
                <a:solidFill>
                  <a:schemeClr val="bg1"/>
                </a:solidFill>
              </a:rPr>
              <a:t>	</a:t>
            </a:r>
            <a:r>
              <a:rPr lang="ru-RU" sz="3600" dirty="0" smtClean="0">
                <a:solidFill>
                  <a:schemeClr val="bg1"/>
                </a:solidFill>
              </a:rPr>
              <a:t>Этот синий свод,</a:t>
            </a:r>
          </a:p>
          <a:p>
            <a:pPr algn="ctr">
              <a:buNone/>
            </a:pPr>
            <a:r>
              <a:rPr lang="ru-RU" sz="3600" dirty="0">
                <a:solidFill>
                  <a:schemeClr val="bg1"/>
                </a:solidFill>
              </a:rPr>
              <a:t>	</a:t>
            </a:r>
            <a:r>
              <a:rPr lang="ru-RU" sz="3600" dirty="0" smtClean="0">
                <a:solidFill>
                  <a:schemeClr val="bg1"/>
                </a:solidFill>
              </a:rPr>
              <a:t>Этот крик и вереницы,</a:t>
            </a:r>
          </a:p>
          <a:p>
            <a:pPr algn="ctr">
              <a:buNone/>
            </a:pPr>
            <a:r>
              <a:rPr lang="ru-RU" sz="3600" dirty="0">
                <a:solidFill>
                  <a:schemeClr val="bg1"/>
                </a:solidFill>
              </a:rPr>
              <a:t>	</a:t>
            </a:r>
            <a:r>
              <a:rPr lang="ru-RU" sz="3600" dirty="0" smtClean="0">
                <a:solidFill>
                  <a:schemeClr val="bg1"/>
                </a:solidFill>
              </a:rPr>
              <a:t>Эти стаи, эти птицы,</a:t>
            </a:r>
          </a:p>
          <a:p>
            <a:pPr algn="ctr">
              <a:buNone/>
            </a:pPr>
            <a:r>
              <a:rPr lang="ru-RU" sz="3600" dirty="0">
                <a:solidFill>
                  <a:schemeClr val="bg1"/>
                </a:solidFill>
              </a:rPr>
              <a:t>	</a:t>
            </a:r>
            <a:r>
              <a:rPr lang="ru-RU" sz="3600" dirty="0" smtClean="0">
                <a:solidFill>
                  <a:schemeClr val="bg1"/>
                </a:solidFill>
              </a:rPr>
              <a:t>Этот говор вод,</a:t>
            </a:r>
          </a:p>
          <a:p>
            <a:pPr algn="ctr">
              <a:buNone/>
            </a:pPr>
            <a:endParaRPr lang="ru-RU" sz="3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600" dirty="0">
                <a:solidFill>
                  <a:schemeClr val="bg1"/>
                </a:solidFill>
              </a:rPr>
              <a:t>	</a:t>
            </a:r>
            <a:r>
              <a:rPr lang="ru-RU" sz="3600" dirty="0" smtClean="0">
                <a:solidFill>
                  <a:schemeClr val="bg1"/>
                </a:solidFill>
              </a:rPr>
              <a:t>Эти ивы и берёзы, </a:t>
            </a:r>
          </a:p>
          <a:p>
            <a:pPr algn="ctr">
              <a:buNone/>
            </a:pPr>
            <a:r>
              <a:rPr lang="ru-RU" sz="3600" dirty="0">
                <a:solidFill>
                  <a:schemeClr val="bg1"/>
                </a:solidFill>
              </a:rPr>
              <a:t>	</a:t>
            </a:r>
            <a:r>
              <a:rPr lang="ru-RU" sz="3600" dirty="0" smtClean="0">
                <a:solidFill>
                  <a:schemeClr val="bg1"/>
                </a:solidFill>
              </a:rPr>
              <a:t>Эти капли - эти слёзы,</a:t>
            </a:r>
          </a:p>
          <a:p>
            <a:pPr algn="ctr">
              <a:buNone/>
            </a:pPr>
            <a:r>
              <a:rPr lang="ru-RU" sz="3600" dirty="0">
                <a:solidFill>
                  <a:schemeClr val="bg1"/>
                </a:solidFill>
              </a:rPr>
              <a:t>	Э</a:t>
            </a:r>
            <a:r>
              <a:rPr lang="ru-RU" sz="3600" dirty="0" smtClean="0">
                <a:solidFill>
                  <a:schemeClr val="bg1"/>
                </a:solidFill>
              </a:rPr>
              <a:t>тот пух – не лист,</a:t>
            </a:r>
          </a:p>
          <a:p>
            <a:pPr algn="ctr">
              <a:buNone/>
            </a:pPr>
            <a:r>
              <a:rPr lang="ru-RU" sz="3600" dirty="0">
                <a:solidFill>
                  <a:schemeClr val="bg1"/>
                </a:solidFill>
              </a:rPr>
              <a:t>	</a:t>
            </a:r>
            <a:r>
              <a:rPr lang="ru-RU" sz="3600" dirty="0" smtClean="0">
                <a:solidFill>
                  <a:schemeClr val="bg1"/>
                </a:solidFill>
              </a:rPr>
              <a:t>Эти горы, эти долы,</a:t>
            </a:r>
          </a:p>
          <a:p>
            <a:pPr algn="ctr">
              <a:buNone/>
            </a:pPr>
            <a:r>
              <a:rPr lang="ru-RU" sz="3600" dirty="0">
                <a:solidFill>
                  <a:schemeClr val="bg1"/>
                </a:solidFill>
              </a:rPr>
              <a:t>	</a:t>
            </a:r>
            <a:r>
              <a:rPr lang="ru-RU" sz="3600" dirty="0" smtClean="0">
                <a:solidFill>
                  <a:schemeClr val="bg1"/>
                </a:solidFill>
              </a:rPr>
              <a:t>Эти мошки, эти пчелы,</a:t>
            </a:r>
          </a:p>
          <a:p>
            <a:pPr algn="ctr">
              <a:buNone/>
            </a:pPr>
            <a:r>
              <a:rPr lang="ru-RU" sz="3600" dirty="0">
                <a:solidFill>
                  <a:schemeClr val="bg1"/>
                </a:solidFill>
              </a:rPr>
              <a:t>	</a:t>
            </a:r>
            <a:r>
              <a:rPr lang="ru-RU" sz="3600" dirty="0" smtClean="0">
                <a:solidFill>
                  <a:schemeClr val="bg1"/>
                </a:solidFill>
              </a:rPr>
              <a:t>Этот зык и свист,</a:t>
            </a:r>
          </a:p>
          <a:p>
            <a:pPr algn="ctr">
              <a:buNone/>
            </a:pPr>
            <a:endParaRPr lang="ru-RU" sz="3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600" dirty="0">
                <a:solidFill>
                  <a:schemeClr val="bg1"/>
                </a:solidFill>
              </a:rPr>
              <a:t>	</a:t>
            </a:r>
            <a:r>
              <a:rPr lang="ru-RU" sz="3600" dirty="0" smtClean="0">
                <a:solidFill>
                  <a:schemeClr val="bg1"/>
                </a:solidFill>
              </a:rPr>
              <a:t>Эти зори без затменья,</a:t>
            </a:r>
          </a:p>
          <a:p>
            <a:pPr algn="ctr">
              <a:buNone/>
            </a:pPr>
            <a:r>
              <a:rPr lang="ru-RU" sz="3600" dirty="0">
                <a:solidFill>
                  <a:schemeClr val="bg1"/>
                </a:solidFill>
              </a:rPr>
              <a:t>	</a:t>
            </a:r>
            <a:r>
              <a:rPr lang="ru-RU" sz="3600" dirty="0" smtClean="0">
                <a:solidFill>
                  <a:schemeClr val="bg1"/>
                </a:solidFill>
              </a:rPr>
              <a:t>Этот вздох ночной селенья, </a:t>
            </a:r>
          </a:p>
          <a:p>
            <a:pPr algn="ctr">
              <a:buNone/>
            </a:pPr>
            <a:r>
              <a:rPr lang="ru-RU" sz="3600" dirty="0">
                <a:solidFill>
                  <a:schemeClr val="bg1"/>
                </a:solidFill>
              </a:rPr>
              <a:t>	</a:t>
            </a:r>
            <a:r>
              <a:rPr lang="ru-RU" sz="3600" dirty="0" smtClean="0">
                <a:solidFill>
                  <a:schemeClr val="bg1"/>
                </a:solidFill>
              </a:rPr>
              <a:t>Эта ночь без сна,</a:t>
            </a:r>
          </a:p>
          <a:p>
            <a:pPr algn="ctr">
              <a:buNone/>
            </a:pPr>
            <a:r>
              <a:rPr lang="ru-RU" sz="3600" dirty="0">
                <a:solidFill>
                  <a:schemeClr val="bg1"/>
                </a:solidFill>
              </a:rPr>
              <a:t>	</a:t>
            </a:r>
            <a:r>
              <a:rPr lang="ru-RU" sz="3600" dirty="0" smtClean="0">
                <a:solidFill>
                  <a:schemeClr val="bg1"/>
                </a:solidFill>
              </a:rPr>
              <a:t>Эта мгла и тени,</a:t>
            </a:r>
          </a:p>
          <a:p>
            <a:pPr algn="ctr">
              <a:buNone/>
            </a:pPr>
            <a:r>
              <a:rPr lang="ru-RU" sz="3600" dirty="0">
                <a:solidFill>
                  <a:schemeClr val="bg1"/>
                </a:solidFill>
              </a:rPr>
              <a:t>	</a:t>
            </a:r>
            <a:r>
              <a:rPr lang="ru-RU" sz="3600" dirty="0" smtClean="0">
                <a:solidFill>
                  <a:schemeClr val="bg1"/>
                </a:solidFill>
              </a:rPr>
              <a:t>Эта дробь и эти трели,</a:t>
            </a:r>
          </a:p>
          <a:p>
            <a:pPr algn="ctr">
              <a:buNone/>
            </a:pPr>
            <a:r>
              <a:rPr lang="ru-RU" sz="3600" dirty="0">
                <a:solidFill>
                  <a:schemeClr val="bg1"/>
                </a:solidFill>
              </a:rPr>
              <a:t>	</a:t>
            </a:r>
            <a:r>
              <a:rPr lang="ru-RU" sz="3600" dirty="0" smtClean="0">
                <a:solidFill>
                  <a:schemeClr val="bg1"/>
                </a:solidFill>
              </a:rPr>
              <a:t>Это всё – весна.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н вес\20409819_ves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ран вес\bbiryla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4615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ран вес\0_a81f_cdfae0e3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14338"/>
            <a:ext cx="9429784" cy="70723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170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Путешествие  в княжество Существительное.</vt:lpstr>
      <vt:lpstr>Цели</vt:lpstr>
      <vt:lpstr>Форма - путешествие</vt:lpstr>
      <vt:lpstr>Станция «Одушевленные и неодушевленные существительные» </vt:lpstr>
      <vt:lpstr>Станция «Род и склонение». </vt:lpstr>
      <vt:lpstr>А.А.Фет «Это утро, радость эта».</vt:lpstr>
      <vt:lpstr>Слайд 7</vt:lpstr>
      <vt:lpstr>Слайд 8</vt:lpstr>
      <vt:lpstr>Слайд 9</vt:lpstr>
      <vt:lpstr>Слайд 10</vt:lpstr>
      <vt:lpstr>Слайд 11</vt:lpstr>
      <vt:lpstr>Станция «Братья - падежи».</vt:lpstr>
      <vt:lpstr>Станция «Число».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в княжество Существительное.</dc:title>
  <dc:creator>Admin</dc:creator>
  <cp:lastModifiedBy>TATA</cp:lastModifiedBy>
  <cp:revision>12</cp:revision>
  <dcterms:created xsi:type="dcterms:W3CDTF">2009-03-01T10:42:55Z</dcterms:created>
  <dcterms:modified xsi:type="dcterms:W3CDTF">2010-06-28T17:34:17Z</dcterms:modified>
</cp:coreProperties>
</file>