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6" r:id="rId3"/>
    <p:sldId id="260" r:id="rId4"/>
    <p:sldId id="262" r:id="rId5"/>
    <p:sldId id="264" r:id="rId6"/>
    <p:sldId id="265" r:id="rId7"/>
    <p:sldId id="266" r:id="rId8"/>
    <p:sldId id="267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583E-E88F-4E50-80B6-4ACCE223971F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7E542-E320-4EE3-8992-011C82004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447C-D822-406C-B298-5982358F4F27}" type="datetimeFigureOut">
              <a:rPr lang="ru-RU" smtClean="0"/>
              <a:pPr/>
              <a:t>19.06.2010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4459-D107-459B-89AE-B6E0B68E9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0334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Пресмыкающиеся (Рептилии)</a:t>
            </a:r>
            <a:endParaRPr lang="ru-RU" sz="4800" b="1" dirty="0"/>
          </a:p>
        </p:txBody>
      </p:sp>
      <p:pic>
        <p:nvPicPr>
          <p:cNvPr id="4" name="Содержимое 3" descr="000137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214810" cy="3000372"/>
          </a:xfrm>
        </p:spPr>
      </p:pic>
      <p:pic>
        <p:nvPicPr>
          <p:cNvPr id="5" name="Рисунок 4" descr="000154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714356"/>
            <a:ext cx="4929190" cy="3000396"/>
          </a:xfrm>
          <a:prstGeom prst="rect">
            <a:avLst/>
          </a:prstGeom>
        </p:spPr>
      </p:pic>
      <p:pic>
        <p:nvPicPr>
          <p:cNvPr id="6" name="Рисунок 5" descr="000155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906" y="3714752"/>
            <a:ext cx="4274342" cy="3143248"/>
          </a:xfrm>
          <a:prstGeom prst="rect">
            <a:avLst/>
          </a:prstGeom>
        </p:spPr>
      </p:pic>
      <p:pic>
        <p:nvPicPr>
          <p:cNvPr id="7" name="Рисунок 6" descr="img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09366" y="3714752"/>
            <a:ext cx="493463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Животные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endParaRPr lang="ru-RU" dirty="0" smtClean="0"/>
          </a:p>
          <a:p>
            <a:pPr>
              <a:buNone/>
            </a:pPr>
            <a:r>
              <a:rPr lang="ru-RU" sz="3600" b="1" dirty="0" smtClean="0"/>
              <a:t>  Черви                                   Рыбы</a:t>
            </a:r>
          </a:p>
          <a:p>
            <a:pPr>
              <a:buNone/>
            </a:pPr>
            <a:r>
              <a:rPr lang="ru-RU" sz="3600" b="1" dirty="0" smtClean="0"/>
              <a:t>  Моллюски                          Земноводные      </a:t>
            </a:r>
          </a:p>
          <a:p>
            <a:pPr>
              <a:buNone/>
            </a:pPr>
            <a:r>
              <a:rPr lang="ru-RU" sz="3600" b="1" dirty="0" smtClean="0"/>
              <a:t>  Иглокожие                         Пресмыкающиеся</a:t>
            </a:r>
          </a:p>
          <a:p>
            <a:pPr>
              <a:buNone/>
            </a:pPr>
            <a:r>
              <a:rPr lang="ru-RU" sz="3600" b="1" dirty="0" smtClean="0"/>
              <a:t>  Ракообразные                  Птицы</a:t>
            </a:r>
          </a:p>
          <a:p>
            <a:pPr>
              <a:buNone/>
            </a:pPr>
            <a:r>
              <a:rPr lang="ru-RU" sz="3600" b="1" dirty="0" smtClean="0"/>
              <a:t>  Паукообразные                Млекопитающие</a:t>
            </a:r>
          </a:p>
          <a:p>
            <a:pPr>
              <a:buNone/>
            </a:pPr>
            <a:r>
              <a:rPr lang="ru-RU" sz="3600" b="1" dirty="0" smtClean="0"/>
              <a:t>  Насекомые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червяк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5000628" cy="3750471"/>
          </a:xfrm>
        </p:spPr>
      </p:pic>
      <p:pic>
        <p:nvPicPr>
          <p:cNvPr id="10" name="Рисунок 9" descr="пиявка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786058"/>
            <a:ext cx="4857749" cy="40719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0662" y="285728"/>
            <a:ext cx="3643338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Ч</a:t>
            </a:r>
            <a:r>
              <a:rPr lang="ru-RU" sz="9600" b="1" dirty="0" smtClean="0"/>
              <a:t>ерви</a:t>
            </a:r>
            <a:endParaRPr lang="ru-RU" sz="9600" b="1" dirty="0"/>
          </a:p>
        </p:txBody>
      </p:sp>
      <p:pic>
        <p:nvPicPr>
          <p:cNvPr id="5" name="Рисунок 4" descr="червь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786058"/>
            <a:ext cx="4286248" cy="40719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Моллюски</a:t>
            </a:r>
            <a:endParaRPr lang="ru-RU" sz="9600" dirty="0"/>
          </a:p>
        </p:txBody>
      </p:sp>
      <p:pic>
        <p:nvPicPr>
          <p:cNvPr id="4" name="Содержимое 3" descr="моллюски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3"/>
            <a:ext cx="9144000" cy="5715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Земноводные</a:t>
            </a:r>
            <a:endParaRPr lang="ru-RU" sz="6600" b="1" dirty="0"/>
          </a:p>
        </p:txBody>
      </p:sp>
      <p:pic>
        <p:nvPicPr>
          <p:cNvPr id="4" name="Содержимое 3" descr="000155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572000" cy="3143272"/>
          </a:xfrm>
        </p:spPr>
      </p:pic>
      <p:pic>
        <p:nvPicPr>
          <p:cNvPr id="5" name="Рисунок 4" descr="000137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57604"/>
            <a:ext cx="4572000" cy="3000396"/>
          </a:xfrm>
          <a:prstGeom prst="rect">
            <a:avLst/>
          </a:prstGeom>
        </p:spPr>
      </p:pic>
      <p:pic>
        <p:nvPicPr>
          <p:cNvPr id="6" name="Рисунок 5" descr="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714356"/>
            <a:ext cx="4572000" cy="3143272"/>
          </a:xfrm>
          <a:prstGeom prst="rect">
            <a:avLst/>
          </a:prstGeom>
        </p:spPr>
      </p:pic>
      <p:pic>
        <p:nvPicPr>
          <p:cNvPr id="7" name="Рисунок 6" descr="3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857628"/>
            <a:ext cx="4572001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357322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Паукообразные</a:t>
            </a:r>
            <a:endParaRPr lang="ru-RU" sz="7200" b="1" dirty="0"/>
          </a:p>
        </p:txBody>
      </p:sp>
      <p:pic>
        <p:nvPicPr>
          <p:cNvPr id="4" name="Содержимое 3" descr="000159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28670"/>
            <a:ext cx="4357686" cy="2643206"/>
          </a:xfrm>
        </p:spPr>
      </p:pic>
      <p:pic>
        <p:nvPicPr>
          <p:cNvPr id="5" name="Рисунок 4" descr="00015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928670"/>
            <a:ext cx="4786315" cy="5929330"/>
          </a:xfrm>
          <a:prstGeom prst="rect">
            <a:avLst/>
          </a:prstGeom>
        </p:spPr>
      </p:pic>
      <p:pic>
        <p:nvPicPr>
          <p:cNvPr id="6" name="Рисунок 5" descr="img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435768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234"/>
            <a:ext cx="9144001" cy="6811766"/>
          </a:xfrm>
          <a:prstGeom prst="rect">
            <a:avLst/>
          </a:prstGeom>
        </p:spPr>
      </p:pic>
      <p:pic>
        <p:nvPicPr>
          <p:cNvPr id="7" name="Рисунок 6" descr="s_img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091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ские огурцы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 descr="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1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Иглокожие</a:t>
            </a:r>
            <a:endParaRPr lang="ru-RU" sz="9600" b="1" dirty="0"/>
          </a:p>
        </p:txBody>
      </p:sp>
      <p:pic>
        <p:nvPicPr>
          <p:cNvPr id="4" name="Содержимое 3" descr="1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424235"/>
            <a:ext cx="7715272" cy="5433765"/>
          </a:xfrm>
        </p:spPr>
      </p:pic>
      <p:pic>
        <p:nvPicPr>
          <p:cNvPr id="7" name="Рисунок 6" descr="лил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6" y="1446571"/>
            <a:ext cx="7715305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Ракообразные</a:t>
            </a:r>
            <a:endParaRPr lang="ru-RU" sz="6600" b="1" dirty="0"/>
          </a:p>
        </p:txBody>
      </p:sp>
      <p:pic>
        <p:nvPicPr>
          <p:cNvPr id="4" name="Содержимое 3" descr="img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85795"/>
            <a:ext cx="4630788" cy="2786081"/>
          </a:xfrm>
        </p:spPr>
      </p:pic>
      <p:pic>
        <p:nvPicPr>
          <p:cNvPr id="5" name="Рисунок 4" descr="img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495712"/>
            <a:ext cx="4500562" cy="3362288"/>
          </a:xfrm>
          <a:prstGeom prst="rect">
            <a:avLst/>
          </a:prstGeom>
        </p:spPr>
      </p:pic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71876"/>
            <a:ext cx="4714876" cy="3286124"/>
          </a:xfrm>
          <a:prstGeom prst="rect">
            <a:avLst/>
          </a:prstGeom>
        </p:spPr>
      </p:pic>
      <p:pic>
        <p:nvPicPr>
          <p:cNvPr id="7" name="Рисунок 6" descr="рак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785794"/>
            <a:ext cx="45005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Пресмыкающиеся (Рептилии)</vt:lpstr>
      <vt:lpstr>Слайд 2</vt:lpstr>
      <vt:lpstr>Моллюски</vt:lpstr>
      <vt:lpstr>Земноводные</vt:lpstr>
      <vt:lpstr>Паукообразные</vt:lpstr>
      <vt:lpstr>Слайд 6</vt:lpstr>
      <vt:lpstr>Слайд 7</vt:lpstr>
      <vt:lpstr>Иглокожие</vt:lpstr>
      <vt:lpstr>Ракообразные</vt:lpstr>
      <vt:lpstr>Животные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TATA</cp:lastModifiedBy>
  <cp:revision>71</cp:revision>
  <dcterms:created xsi:type="dcterms:W3CDTF">2009-11-13T11:34:41Z</dcterms:created>
  <dcterms:modified xsi:type="dcterms:W3CDTF">2010-06-19T11:25:22Z</dcterms:modified>
</cp:coreProperties>
</file>