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7" r:id="rId4"/>
    <p:sldId id="278" r:id="rId5"/>
    <p:sldId id="267" r:id="rId6"/>
    <p:sldId id="282" r:id="rId7"/>
    <p:sldId id="268" r:id="rId8"/>
    <p:sldId id="269" r:id="rId9"/>
    <p:sldId id="280" r:id="rId10"/>
    <p:sldId id="279" r:id="rId11"/>
    <p:sldId id="275" r:id="rId12"/>
    <p:sldId id="270" r:id="rId13"/>
    <p:sldId id="272" r:id="rId14"/>
    <p:sldId id="271" r:id="rId15"/>
    <p:sldId id="259" r:id="rId16"/>
    <p:sldId id="273" r:id="rId17"/>
    <p:sldId id="263" r:id="rId18"/>
    <p:sldId id="276" r:id="rId19"/>
    <p:sldId id="281" r:id="rId20"/>
    <p:sldId id="25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60"/>
  </p:normalViewPr>
  <p:slideViewPr>
    <p:cSldViewPr>
      <p:cViewPr varScale="1">
        <p:scale>
          <a:sx n="68" d="100"/>
          <a:sy n="68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03B5-B50A-4851-B113-0501E3FEAE49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5423C-03EF-4D12-B6D8-D836D0882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D18E-9AD0-4395-A205-F52DB8445090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C3A1-6FBD-4255-9B4F-ECEAB69BA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85274-E746-4516-9581-83CBAED45A73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DABC-56DF-4625-BEC6-E311DA61E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96C2F-8276-4A9C-A994-88A7AE0F2DBE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B6681-5460-444E-B359-409C28BEA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4B40E-D005-4156-9CC9-976667B973B2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1F583-D342-4154-968B-D9AB95C44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985B9-371A-4752-8BD8-8104A96211B7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D2B2C-1441-443D-91E8-23C89E34B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EFCD6-0310-49F2-B420-5C752B168DF0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3C175-46C2-440C-91CA-A3EB87553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FD3C5-DA8C-457E-A34D-9C8EA0FAB48F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E93E0-3333-401E-9CB1-E988BEA91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F57D-08FC-4F7B-92BF-1254272129A2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223D8-1411-4887-B9B3-D4BC288D6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6093-46DB-4ACA-AB2F-C4FFEE06E541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3D27-5CB7-407B-8DB9-E67A49EC8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092CA-40AB-48F9-A8EE-7D42CD668E79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57DC-99D4-4BBF-9A4F-714A76AD8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3B40A7-23EF-4F57-A98D-C6AD05495360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F2A5DE-1572-41D3-9A2E-0DBAE12B3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643073"/>
          </a:xfr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Строительство сибирской  избы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75"/>
            <a:ext cx="6400800" cy="4000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6" name="Picture 2" descr="C:\Documents and Settings\Администратор\Мои документы\Мои рисунк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428867"/>
            <a:ext cx="6334125" cy="3857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Администратор\Мои документы\Мои рисунки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3357563"/>
            <a:ext cx="59293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Конёк  над  фасадом  избы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Администратор\Мои документы\Мои рисунки\конё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7166"/>
            <a:ext cx="4500594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Планировка  сибирской  избы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500063" y="1714500"/>
            <a:ext cx="83581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i="1">
                <a:latin typeface="Franklin Gothic Book" pitchFamily="34" charset="0"/>
              </a:rPr>
              <a:t>  горница </a:t>
            </a:r>
            <a:r>
              <a:rPr lang="ru-RU" sz="2400">
                <a:latin typeface="Franklin Gothic Book" pitchFamily="34" charset="0"/>
              </a:rPr>
              <a:t>– чистая  жилая  комната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>
                <a:latin typeface="Franklin Gothic Book" pitchFamily="34" charset="0"/>
              </a:rPr>
              <a:t>  </a:t>
            </a:r>
            <a:r>
              <a:rPr lang="ru-RU" sz="2400" b="1" i="1">
                <a:latin typeface="Franklin Gothic Book" pitchFamily="34" charset="0"/>
              </a:rPr>
              <a:t>кладовка</a:t>
            </a:r>
            <a:r>
              <a:rPr lang="ru-RU" sz="2400">
                <a:latin typeface="Franklin Gothic Book" pitchFamily="34" charset="0"/>
              </a:rPr>
              <a:t> – место,  где  хранились  продукты  (мука  в  ларе,  сало,  мясо  и  т.д.)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>
                <a:latin typeface="Franklin Gothic Book" pitchFamily="34" charset="0"/>
              </a:rPr>
              <a:t>  </a:t>
            </a:r>
            <a:r>
              <a:rPr lang="ru-RU" sz="2400" b="1" i="1">
                <a:latin typeface="Franklin Gothic Book" pitchFamily="34" charset="0"/>
              </a:rPr>
              <a:t>казёнка </a:t>
            </a:r>
            <a:r>
              <a:rPr lang="ru-RU" sz="2400">
                <a:latin typeface="Franklin Gothic Book" pitchFamily="34" charset="0"/>
              </a:rPr>
              <a:t>– небольшая  кладовочка  для  хранения  одежды,  белья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>
                <a:latin typeface="Franklin Gothic Book" pitchFamily="34" charset="0"/>
              </a:rPr>
              <a:t>  </a:t>
            </a:r>
            <a:r>
              <a:rPr lang="ru-RU" sz="2400" b="1" i="1">
                <a:latin typeface="Franklin Gothic Book" pitchFamily="34" charset="0"/>
              </a:rPr>
              <a:t>куть</a:t>
            </a:r>
            <a:r>
              <a:rPr lang="ru-RU" sz="2400">
                <a:latin typeface="Franklin Gothic Book" pitchFamily="34" charset="0"/>
              </a:rPr>
              <a:t> – место  для  стряпни  напротив  печки  и  за  печкой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>
                <a:latin typeface="Franklin Gothic Book" pitchFamily="34" charset="0"/>
              </a:rPr>
              <a:t>  </a:t>
            </a:r>
            <a:r>
              <a:rPr lang="ru-RU" sz="2400" b="1" i="1">
                <a:latin typeface="Franklin Gothic Book" pitchFamily="34" charset="0"/>
              </a:rPr>
              <a:t>западёнка</a:t>
            </a:r>
            <a:r>
              <a:rPr lang="ru-RU" sz="2400">
                <a:latin typeface="Franklin Gothic Book" pitchFamily="34" charset="0"/>
              </a:rPr>
              <a:t> – лаз  в  подполье,  где  хранились  овощные  запасы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>
                <a:latin typeface="Franklin Gothic Book" pitchFamily="34" charset="0"/>
              </a:rPr>
              <a:t>  </a:t>
            </a:r>
            <a:r>
              <a:rPr lang="ru-RU" sz="2400" b="1" i="1">
                <a:latin typeface="Franklin Gothic Book" pitchFamily="34" charset="0"/>
              </a:rPr>
              <a:t>полати </a:t>
            </a:r>
            <a:r>
              <a:rPr lang="ru-RU" sz="2400">
                <a:latin typeface="Franklin Gothic Book" pitchFamily="34" charset="0"/>
              </a:rPr>
              <a:t>– место  для  сна 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929618" cy="928694"/>
          </a:xfrm>
        </p:spPr>
        <p:txBody>
          <a:bodyPr numCol="1">
            <a:prstTxWarp prst="textChevro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горница</a:t>
            </a:r>
            <a:endParaRPr lang="ru-RU" sz="20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6626" name="Picture 2" descr="C:\Documents and Settings\Администратор\Мои документы\Мои рисунки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143250"/>
            <a:ext cx="4429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Изображение 10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t="10342"/>
          <a:stretch>
            <a:fillRect/>
          </a:stretch>
        </p:blipFill>
        <p:spPr bwMode="auto">
          <a:xfrm>
            <a:off x="214313" y="1785938"/>
            <a:ext cx="43576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Изображение 1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4000" contrast="12000"/>
          </a:blip>
          <a:srcRect l="9866" r="4915" b="52422"/>
          <a:stretch>
            <a:fillRect/>
          </a:stretch>
        </p:blipFill>
        <p:spPr>
          <a:xfrm>
            <a:off x="4143375" y="214313"/>
            <a:ext cx="4786313" cy="4572000"/>
          </a:xfrm>
        </p:spPr>
      </p:pic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71625"/>
            <a:ext cx="4071937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86314" y="5357826"/>
            <a:ext cx="3143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Святой </a:t>
            </a:r>
            <a:r>
              <a:rPr lang="ru-RU" sz="36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угол</a:t>
            </a:r>
            <a:endParaRPr lang="ru-RU" sz="36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Полати  и  люлька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674" name="Picture 2" descr="C:\Documents and Settings\Администратор\Мои документы\Мои рисунки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57313"/>
            <a:ext cx="80724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3F605-39E7-4B66-BEE3-1F259077DB74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3429000" y="642938"/>
            <a:ext cx="5434013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292600"/>
            <a:ext cx="38877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382963"/>
            <a:ext cx="312737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714375"/>
            <a:ext cx="25050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0"/>
            <a:ext cx="914400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Ткацкий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станок, 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домотканое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полотно  и 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дорожки</a:t>
            </a:r>
          </a:p>
        </p:txBody>
      </p:sp>
      <p:pic>
        <p:nvPicPr>
          <p:cNvPr id="2970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84538"/>
            <a:ext cx="19081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Инструмент  плотника  -- топор</a:t>
            </a:r>
            <a:endParaRPr lang="ru-RU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Documents and Settings\Администратор\Мои документы\Мои рисунки\топор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1285860"/>
            <a:ext cx="6643734" cy="5143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85926"/>
            <a:ext cx="8501122" cy="2357454"/>
          </a:xfrm>
          <a:prstGeom prst="rect">
            <a:avLst/>
          </a:prstGeom>
          <a:noFill/>
        </p:spPr>
        <p:txBody>
          <a:bodyPr anchor="ctr" anchorCtr="1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спасибо  за  работу!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endParaRPr lang="ru-RU" sz="1800" dirty="0"/>
          </a:p>
        </p:txBody>
      </p:sp>
      <p:pic>
        <p:nvPicPr>
          <p:cNvPr id="14338" name="Picture 2" descr="C:\Documents and Settings\Администратор\Мои документы\Мои рисунки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57188"/>
            <a:ext cx="4714875" cy="3214687"/>
          </a:xfrm>
        </p:spPr>
      </p:pic>
      <p:pic>
        <p:nvPicPr>
          <p:cNvPr id="14339" name="Picture 3" descr="C:\Documents and Settings\Администратор\Мои документы\Мои рисунки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92700" y="1600200"/>
            <a:ext cx="3454400" cy="4724400"/>
          </a:xfrm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642938" y="4429125"/>
            <a:ext cx="4000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Franklin Gothic Book" pitchFamily="34" charset="0"/>
              </a:rPr>
              <a:t>Эвенкийское  </a:t>
            </a:r>
          </a:p>
          <a:p>
            <a:pPr algn="ctr"/>
            <a:r>
              <a:rPr lang="ru-RU" sz="2800">
                <a:latin typeface="Franklin Gothic Book" pitchFamily="34" charset="0"/>
              </a:rPr>
              <a:t> стойбище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929063" y="5000625"/>
            <a:ext cx="6429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5286375" y="428625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Franklin Gothic Book" pitchFamily="34" charset="0"/>
              </a:rPr>
              <a:t>Бурятская   юрта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>
            <a:off x="5143500" y="71437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B0050-6981-43A9-892F-2B7130738A34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 t="8574"/>
          <a:stretch>
            <a:fillRect/>
          </a:stretch>
        </p:blipFill>
        <p:spPr bwMode="auto">
          <a:xfrm>
            <a:off x="250825" y="1268413"/>
            <a:ext cx="38735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/>
          <a:srcRect t="9872"/>
          <a:stretch>
            <a:fillRect/>
          </a:stretch>
        </p:blipFill>
        <p:spPr bwMode="auto">
          <a:xfrm>
            <a:off x="4427538" y="1412875"/>
            <a:ext cx="42481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755650" y="620713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latin typeface="Franklin Gothic Book" pitchFamily="34" charset="0"/>
              </a:rPr>
              <a:t>Внутренняя планировка сибирского крестьянского дома конца </a:t>
            </a:r>
            <a:r>
              <a:rPr lang="en-US" b="1" i="1">
                <a:latin typeface="Franklin Gothic Book" pitchFamily="34" charset="0"/>
              </a:rPr>
              <a:t>XIX</a:t>
            </a:r>
            <a:r>
              <a:rPr lang="ru-RU" b="1" i="1">
                <a:latin typeface="Franklin Gothic Book" pitchFamily="34" charset="0"/>
              </a:rPr>
              <a:t> - начала</a:t>
            </a:r>
            <a:r>
              <a:rPr lang="en-US" b="1" i="1">
                <a:latin typeface="Franklin Gothic Book" pitchFamily="34" charset="0"/>
              </a:rPr>
              <a:t>  XX</a:t>
            </a:r>
            <a:r>
              <a:rPr lang="ru-RU" b="1" i="1">
                <a:latin typeface="Franklin Gothic Book" pitchFamily="34" charset="0"/>
              </a:rPr>
              <a:t> 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Picture 4" descr="msoA3667"/>
          <p:cNvPicPr>
            <a:picLocks noChangeAspect="1" noChangeArrowheads="1"/>
          </p:cNvPicPr>
          <p:nvPr/>
        </p:nvPicPr>
        <p:blipFill>
          <a:blip r:embed="rId2"/>
          <a:srcRect t="27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6" name="Picture 4" descr="mso83978"/>
          <p:cNvPicPr>
            <a:picLocks noChangeAspect="1" noChangeArrowheads="1"/>
          </p:cNvPicPr>
          <p:nvPr/>
        </p:nvPicPr>
        <p:blipFill>
          <a:blip r:embed="rId2">
            <a:lum bright="24000" contrast="36000"/>
          </a:blip>
          <a:srcRect l="1990" r="1923" b="39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Сруб – основа  строения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7410" name="Picture 2" descr="C:\Documents and Settings\Администратор\Мои документы\Мои рисунки\в обло ввер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85875"/>
            <a:ext cx="35004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Documents and Settings\Администратор\Мои документы\Мои рисунки\в обло вни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285875"/>
            <a:ext cx="3286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Documents and Settings\Администратор\Мои документы\Мои рисунки\общий ви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4071938"/>
            <a:ext cx="3143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57188" y="4500563"/>
            <a:ext cx="2500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Franklin Gothic Book" pitchFamily="34" charset="0"/>
              </a:rPr>
              <a:t>В   </a:t>
            </a:r>
            <a:r>
              <a:rPr lang="ru-RU" sz="2400" b="1" i="1">
                <a:latin typeface="Franklin Gothic Book" pitchFamily="34" charset="0"/>
              </a:rPr>
              <a:t>обло</a:t>
            </a:r>
            <a:r>
              <a:rPr lang="ru-RU" sz="2400">
                <a:latin typeface="Franklin Gothic Book" pitchFamily="34" charset="0"/>
              </a:rPr>
              <a:t>  </a:t>
            </a:r>
          </a:p>
          <a:p>
            <a:pPr algn="ctr"/>
            <a:r>
              <a:rPr lang="ru-RU" sz="2400">
                <a:latin typeface="Franklin Gothic Book" pitchFamily="34" charset="0"/>
              </a:rPr>
              <a:t>(чашкой  вниз)</a:t>
            </a:r>
          </a:p>
        </p:txBody>
      </p:sp>
      <p:cxnSp>
        <p:nvCxnSpPr>
          <p:cNvPr id="8" name="Прямая со стрелкой 7"/>
          <p:cNvCxnSpPr>
            <a:stCxn id="17413" idx="0"/>
          </p:cNvCxnSpPr>
          <p:nvPr/>
        </p:nvCxnSpPr>
        <p:spPr>
          <a:xfrm rot="5400000" flipH="1" flipV="1">
            <a:off x="1446213" y="4303712"/>
            <a:ext cx="357188" cy="36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16"/>
          <p:cNvSpPr txBox="1">
            <a:spLocks noChangeArrowheads="1"/>
          </p:cNvSpPr>
          <p:nvPr/>
        </p:nvSpPr>
        <p:spPr bwMode="auto">
          <a:xfrm>
            <a:off x="6357938" y="4500563"/>
            <a:ext cx="2357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Franklin Gothic Book" pitchFamily="34" charset="0"/>
              </a:rPr>
              <a:t>В  </a:t>
            </a:r>
            <a:r>
              <a:rPr lang="ru-RU" sz="2400" b="1" i="1">
                <a:latin typeface="Franklin Gothic Book" pitchFamily="34" charset="0"/>
              </a:rPr>
              <a:t>обло </a:t>
            </a:r>
            <a:r>
              <a:rPr lang="ru-RU" sz="2400">
                <a:latin typeface="Franklin Gothic Book" pitchFamily="34" charset="0"/>
              </a:rPr>
              <a:t>  (чашкой  вверх)</a:t>
            </a:r>
          </a:p>
        </p:txBody>
      </p:sp>
      <p:cxnSp>
        <p:nvCxnSpPr>
          <p:cNvPr id="19" name="Прямая со стрелкой 18"/>
          <p:cNvCxnSpPr>
            <a:stCxn id="17415" idx="0"/>
          </p:cNvCxnSpPr>
          <p:nvPr/>
        </p:nvCxnSpPr>
        <p:spPr>
          <a:xfrm rot="16200000" flipV="1">
            <a:off x="7340600" y="4303713"/>
            <a:ext cx="357188" cy="36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Администратор\Мои документы\Мои рисунки\в лап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0"/>
            <a:ext cx="6715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14546" y="4929198"/>
            <a:ext cx="5214974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Сруб  в  </a:t>
            </a:r>
            <a:r>
              <a:rPr lang="ru-RU" sz="4000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лапу 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(обработка  топором)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Поговорки  о  топоре</a:t>
            </a:r>
            <a:endParaRPr lang="ru-RU" sz="44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57188" y="1643063"/>
            <a:ext cx="8501062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200">
                <a:latin typeface="Franklin Gothic Book" pitchFamily="34" charset="0"/>
              </a:rPr>
              <a:t>  «Соха  кормит,  топор  одевает,  топор  обувает»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>
                <a:latin typeface="Franklin Gothic Book" pitchFamily="34" charset="0"/>
              </a:rPr>
              <a:t>  «Топор  всему  голова»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>
                <a:latin typeface="Franklin Gothic Book" pitchFamily="34" charset="0"/>
              </a:rPr>
              <a:t>  «Не  мужик  царю  оброк  платит,  а  топор»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>
                <a:latin typeface="Franklin Gothic Book" pitchFamily="34" charset="0"/>
              </a:rPr>
              <a:t>  «Кабы  бог  не  дал  топора,  так  бы  топиться  давно  бы  пора»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ru-RU" sz="32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Инструмент  плотника  -- топор</a:t>
            </a:r>
            <a:endParaRPr lang="ru-RU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Documents and Settings\Администратор\Мои документы\Мои рисунки\топор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1285860"/>
            <a:ext cx="6643734" cy="5143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191</TotalTime>
  <Words>96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Franklin Gothic Book</vt:lpstr>
      <vt:lpstr>Arial</vt:lpstr>
      <vt:lpstr>Franklin Gothic Medium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Admin</cp:lastModifiedBy>
  <cp:revision>24</cp:revision>
  <dcterms:created xsi:type="dcterms:W3CDTF">2008-03-16T13:49:15Z</dcterms:created>
  <dcterms:modified xsi:type="dcterms:W3CDTF">2002-12-31T16:43:09Z</dcterms:modified>
</cp:coreProperties>
</file>