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2" r:id="rId10"/>
    <p:sldId id="271" r:id="rId11"/>
    <p:sldId id="270" r:id="rId12"/>
    <p:sldId id="269" r:id="rId13"/>
    <p:sldId id="268" r:id="rId14"/>
    <p:sldId id="267" r:id="rId15"/>
    <p:sldId id="273" r:id="rId16"/>
    <p:sldId id="274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7E987-D001-4D48-A6BD-8FACCFC6645D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353E-F200-4BEE-A85C-ADB5862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353E-F200-4BEE-A85C-ADB5862ADD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05AD22-84AC-4178-952C-B2778991DD2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2EBEE7E-035E-4BDE-AEED-BB0604811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PERFECT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blest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071546"/>
            <a:ext cx="26098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Just</a:t>
            </a:r>
            <a:r>
              <a:rPr lang="en-US" dirty="0" smtClean="0"/>
              <a:t> – </a:t>
            </a:r>
            <a:r>
              <a:rPr lang="ru-RU" dirty="0" smtClean="0"/>
              <a:t>мы используем, когда говорим о том </a:t>
            </a:r>
          </a:p>
          <a:p>
            <a:pPr>
              <a:buNone/>
            </a:pPr>
            <a:r>
              <a:rPr lang="ru-RU" dirty="0" smtClean="0"/>
              <a:t>  что произошло только – что. В предложении стоит между глаголом связкой и глаголом.</a:t>
            </a:r>
          </a:p>
          <a:p>
            <a:pPr>
              <a:buNone/>
            </a:pP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en-US" dirty="0" smtClean="0"/>
              <a:t>I have </a:t>
            </a:r>
            <a:r>
              <a:rPr lang="en-US" dirty="0" smtClean="0">
                <a:solidFill>
                  <a:srgbClr val="FFFF00"/>
                </a:solidFill>
              </a:rPr>
              <a:t>just</a:t>
            </a:r>
            <a:r>
              <a:rPr lang="en-US" dirty="0" smtClean="0"/>
              <a:t> broken your vase.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883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10" y="4462718"/>
            <a:ext cx="3568390" cy="239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94388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Recently –</a:t>
            </a:r>
            <a:r>
              <a:rPr lang="en-US" dirty="0" smtClean="0"/>
              <a:t> </a:t>
            </a:r>
            <a:r>
              <a:rPr lang="ru-RU" dirty="0" smtClean="0"/>
              <a:t>мы используем тогда, когда говори о том, что случилось в последнее время. Используем в конце предложения.</a:t>
            </a:r>
          </a:p>
          <a:p>
            <a:pPr>
              <a:buNone/>
            </a:pPr>
            <a:r>
              <a:rPr lang="ru-RU" dirty="0" smtClean="0"/>
              <a:t> Пример:</a:t>
            </a:r>
          </a:p>
          <a:p>
            <a:pPr>
              <a:buNone/>
            </a:pPr>
            <a:r>
              <a:rPr lang="en-US" dirty="0" smtClean="0"/>
              <a:t>Has Martin seen his doctor </a:t>
            </a:r>
            <a:r>
              <a:rPr lang="en-US" dirty="0" smtClean="0">
                <a:solidFill>
                  <a:srgbClr val="FF0000"/>
                </a:solidFill>
              </a:rPr>
              <a:t>recently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3720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500570"/>
            <a:ext cx="2809868" cy="209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616-23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857628"/>
            <a:ext cx="2857496" cy="2786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For –</a:t>
            </a:r>
            <a:r>
              <a:rPr lang="en-US" dirty="0" smtClean="0"/>
              <a:t> </a:t>
            </a:r>
            <a:r>
              <a:rPr lang="ru-RU" dirty="0" smtClean="0"/>
              <a:t>мы используем тогда, когда говорим, </a:t>
            </a:r>
          </a:p>
          <a:p>
            <a:pPr>
              <a:buNone/>
            </a:pPr>
            <a:r>
              <a:rPr lang="ru-RU" dirty="0" smtClean="0"/>
              <a:t>    сколько времени прошло до нынешнего момента.</a:t>
            </a:r>
          </a:p>
          <a:p>
            <a:pPr>
              <a:buNone/>
            </a:pP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en-US" dirty="0" smtClean="0"/>
              <a:t>I haven`t  seen you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n-US" dirty="0" smtClean="0"/>
              <a:t> six minutes.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Since </a:t>
            </a:r>
            <a:r>
              <a:rPr lang="en-US" dirty="0" smtClean="0"/>
              <a:t>– </a:t>
            </a:r>
            <a:r>
              <a:rPr lang="ru-RU" dirty="0" smtClean="0"/>
              <a:t>мы используем тогда, когда говорим , с какого момента в прошлом     что – </a:t>
            </a:r>
            <a:r>
              <a:rPr lang="ru-RU" dirty="0" smtClean="0"/>
              <a:t> </a:t>
            </a:r>
            <a:r>
              <a:rPr lang="ru-RU" dirty="0" err="1" smtClean="0"/>
              <a:t>нибу</a:t>
            </a:r>
            <a:r>
              <a:rPr lang="ru-RU" dirty="0" err="1" smtClean="0"/>
              <a:t>д</a:t>
            </a:r>
            <a:r>
              <a:rPr lang="ru-RU" dirty="0" err="1" smtClean="0"/>
              <a:t>ь</a:t>
            </a:r>
            <a:r>
              <a:rPr lang="ru-RU" dirty="0" smtClean="0"/>
              <a:t> </a:t>
            </a:r>
            <a:r>
              <a:rPr lang="ru-RU" dirty="0" smtClean="0"/>
              <a:t>происходит.</a:t>
            </a:r>
          </a:p>
          <a:p>
            <a:pPr>
              <a:buNone/>
            </a:pPr>
            <a:r>
              <a:rPr lang="ru-RU" dirty="0" smtClean="0"/>
              <a:t>  Пример: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 haven`t  seen you </a:t>
            </a:r>
            <a:r>
              <a:rPr lang="en-US" dirty="0" smtClean="0">
                <a:solidFill>
                  <a:srgbClr val="FFC000"/>
                </a:solidFill>
              </a:rPr>
              <a:t>since</a:t>
            </a:r>
            <a:r>
              <a:rPr lang="en-US" dirty="0" smtClean="0"/>
              <a:t> my birthday.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 descr="i_5873645_1254421154_588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500570"/>
            <a:ext cx="2714614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ec6f418b49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500570"/>
            <a:ext cx="2952754" cy="210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Yet –</a:t>
            </a:r>
            <a:r>
              <a:rPr lang="en-US" dirty="0" smtClean="0"/>
              <a:t> </a:t>
            </a:r>
            <a:r>
              <a:rPr lang="ru-RU" dirty="0" smtClean="0"/>
              <a:t>встречается в конце предложений. </a:t>
            </a:r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>
                <a:solidFill>
                  <a:schemeClr val="accent5"/>
                </a:solidFill>
              </a:rPr>
              <a:t>отрицательных</a:t>
            </a:r>
            <a:r>
              <a:rPr lang="ru-RU" dirty="0" smtClean="0"/>
              <a:t> предложениях означает </a:t>
            </a:r>
            <a:r>
              <a:rPr lang="ru-RU" dirty="0" smtClean="0">
                <a:solidFill>
                  <a:schemeClr val="accent1"/>
                </a:solidFill>
              </a:rPr>
              <a:t>ещё</a:t>
            </a:r>
            <a:r>
              <a:rPr lang="ru-RU" dirty="0" smtClean="0"/>
              <a:t>. 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вопросительных </a:t>
            </a:r>
            <a:r>
              <a:rPr lang="ru-RU" dirty="0" smtClean="0"/>
              <a:t>предложениях обозначает  </a:t>
            </a:r>
            <a:r>
              <a:rPr lang="ru-RU" dirty="0" smtClean="0">
                <a:solidFill>
                  <a:srgbClr val="7030A0"/>
                </a:solidFill>
              </a:rPr>
              <a:t>уже.</a:t>
            </a:r>
            <a:r>
              <a:rPr lang="ru-RU" dirty="0" smtClean="0"/>
              <a:t> Не используется в положительных предложениях!</a:t>
            </a:r>
          </a:p>
          <a:p>
            <a:pPr>
              <a:buNone/>
            </a:pP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en-US" dirty="0" smtClean="0"/>
              <a:t>Has he bought a </a:t>
            </a:r>
            <a:r>
              <a:rPr lang="en-US" dirty="0" smtClean="0"/>
              <a:t>car </a:t>
            </a:r>
            <a:r>
              <a:rPr lang="ru-RU" dirty="0" smtClean="0"/>
              <a:t> </a:t>
            </a:r>
            <a:r>
              <a:rPr lang="en-US" dirty="0" smtClean="0"/>
              <a:t>yet?</a:t>
            </a:r>
            <a:endParaRPr lang="ru-RU" dirty="0" smtClean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286256"/>
            <a:ext cx="3214680" cy="2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Later, ever, </a:t>
            </a:r>
            <a:r>
              <a:rPr lang="en-US" dirty="0" smtClean="0"/>
              <a:t>since </a:t>
            </a:r>
            <a:r>
              <a:rPr lang="en-US" dirty="0" smtClean="0"/>
              <a:t>,yet, </a:t>
            </a:r>
            <a:r>
              <a:rPr lang="en-US" dirty="0" smtClean="0"/>
              <a:t>for.</a:t>
            </a:r>
          </a:p>
          <a:p>
            <a:pPr>
              <a:buNone/>
            </a:pPr>
            <a:r>
              <a:rPr lang="en-US" dirty="0" smtClean="0"/>
              <a:t>Recently, </a:t>
            </a:r>
            <a:r>
              <a:rPr lang="en-US" dirty="0" smtClean="0"/>
              <a:t>never </a:t>
            </a:r>
            <a:r>
              <a:rPr lang="en-US" dirty="0" smtClean="0"/>
              <a:t>,before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Already </a:t>
            </a:r>
            <a:r>
              <a:rPr lang="en-US" dirty="0" smtClean="0"/>
              <a:t>,so far, still, </a:t>
            </a:r>
            <a:r>
              <a:rPr lang="en-US" dirty="0" smtClean="0"/>
              <a:t>just.</a:t>
            </a:r>
          </a:p>
          <a:p>
            <a:pPr>
              <a:buNone/>
            </a:pPr>
            <a:r>
              <a:rPr lang="en-US" dirty="0" smtClean="0"/>
              <a:t>Memories them – it`s  a must!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Рисунок 4" descr="blest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4929198"/>
            <a:ext cx="1628775" cy="1609725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6357950" y="5429264"/>
            <a:ext cx="428628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286248" y="4286256"/>
            <a:ext cx="2214578" cy="18573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Давай вместе прочитаем этот стишок!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свои предложения!</a:t>
            </a:r>
            <a:endParaRPr lang="ru-RU" dirty="0"/>
          </a:p>
        </p:txBody>
      </p:sp>
      <p:pic>
        <p:nvPicPr>
          <p:cNvPr id="4" name="Содержимое 3" descr="sun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14488"/>
            <a:ext cx="4857784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14810" y="1285860"/>
            <a:ext cx="928694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1785926"/>
            <a:ext cx="85725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YET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2857496"/>
            <a:ext cx="85725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2330" y="3929066"/>
            <a:ext cx="85725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40" y="5214950"/>
            <a:ext cx="85725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SINCE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5929330"/>
            <a:ext cx="1357322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RECENTLY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4810" y="6215082"/>
            <a:ext cx="107157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LATELY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84" y="5857892"/>
            <a:ext cx="107157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71604" y="5000636"/>
            <a:ext cx="107157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NEVER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290" y="3857628"/>
            <a:ext cx="1000132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FAR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2571744"/>
            <a:ext cx="107157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ALREDY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3174" y="1714488"/>
            <a:ext cx="85725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STILL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Конец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Работу выполнила ученица 6 «А» класса</a:t>
            </a:r>
          </a:p>
          <a:p>
            <a:pPr>
              <a:buNone/>
            </a:pPr>
            <a:r>
              <a:rPr lang="ru-RU" dirty="0" smtClean="0"/>
              <a:t>Самойлова Наташа.</a:t>
            </a:r>
            <a:endParaRPr lang="ru-RU" dirty="0"/>
          </a:p>
        </p:txBody>
      </p:sp>
      <p:pic>
        <p:nvPicPr>
          <p:cNvPr id="5" name="Рисунок 4" descr="1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143248"/>
            <a:ext cx="2643206" cy="2643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8a8e20b8dfeb15f12ff6f30e4f5c70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0"/>
            <a:ext cx="1485900" cy="1714500"/>
          </a:xfrm>
          <a:prstGeom prst="rect">
            <a:avLst/>
          </a:prstGeom>
        </p:spPr>
      </p:pic>
      <p:pic>
        <p:nvPicPr>
          <p:cNvPr id="7" name="Рисунок 6" descr="08c99f62f6900b5b89bd6e2df8e93e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143500"/>
            <a:ext cx="1905000" cy="1714500"/>
          </a:xfrm>
          <a:prstGeom prst="rect">
            <a:avLst/>
          </a:prstGeom>
        </p:spPr>
      </p:pic>
      <p:pic>
        <p:nvPicPr>
          <p:cNvPr id="8" name="Рисунок 7" descr="8cfc6353a9d07ecf59ca763017c20b5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5476875"/>
            <a:ext cx="1524000" cy="1381125"/>
          </a:xfrm>
          <a:prstGeom prst="rect">
            <a:avLst/>
          </a:prstGeom>
        </p:spPr>
      </p:pic>
      <p:pic>
        <p:nvPicPr>
          <p:cNvPr id="9" name="Рисунок 8" descr="48bbbe76a81a1c0f0b6e6bf8490051d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4972050"/>
            <a:ext cx="1247775" cy="1885950"/>
          </a:xfrm>
          <a:prstGeom prst="rect">
            <a:avLst/>
          </a:prstGeom>
        </p:spPr>
      </p:pic>
      <p:pic>
        <p:nvPicPr>
          <p:cNvPr id="10" name="Рисунок 9" descr="blest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5643578"/>
            <a:ext cx="1123950" cy="1057275"/>
          </a:xfrm>
          <a:prstGeom prst="rect">
            <a:avLst/>
          </a:prstGeom>
        </p:spPr>
      </p:pic>
      <p:pic>
        <p:nvPicPr>
          <p:cNvPr id="11" name="Рисунок 10" descr="blest3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8" y="5162550"/>
            <a:ext cx="1533525" cy="1695450"/>
          </a:xfrm>
          <a:prstGeom prst="rect">
            <a:avLst/>
          </a:prstGeom>
        </p:spPr>
      </p:pic>
      <p:pic>
        <p:nvPicPr>
          <p:cNvPr id="14" name="Рисунок 13" descr="blest14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68" y="5610225"/>
            <a:ext cx="866775" cy="1247775"/>
          </a:xfrm>
          <a:prstGeom prst="rect">
            <a:avLst/>
          </a:prstGeom>
        </p:spPr>
      </p:pic>
      <p:pic>
        <p:nvPicPr>
          <p:cNvPr id="15" name="Рисунок 14" descr="e9dd7c79e631712ab5988c865e17e7b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2900" y="5214950"/>
            <a:ext cx="118110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est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786058"/>
            <a:ext cx="2895600" cy="3905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PRESENT PERFECT – </a:t>
            </a:r>
            <a:r>
              <a:rPr lang="ru-RU" dirty="0" smtClean="0"/>
              <a:t>это когда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857364"/>
            <a:ext cx="571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действие произошло и завершилось. Время действия не имеет значение. Важно, что к моменту речи оно завершилось и мы имеем дело с результатом последствия.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 формулу: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has</a:t>
            </a:r>
            <a:r>
              <a:rPr lang="en-US" dirty="0" smtClean="0"/>
              <a:t>         ed (3)  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4286248" y="3429000"/>
            <a:ext cx="71438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429124" y="3429000"/>
            <a:ext cx="71438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286248" y="3429000"/>
            <a:ext cx="71438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29124" y="3429000"/>
            <a:ext cx="71438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143240" y="285749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143240" y="285749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3143240" y="371475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3143240" y="371475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28794" y="2143116"/>
            <a:ext cx="114300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I, we, you, they.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000232" y="3571876"/>
            <a:ext cx="107157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He, she, it.</a:t>
            </a:r>
            <a:endParaRPr lang="ru-RU" dirty="0"/>
          </a:p>
        </p:txBody>
      </p:sp>
      <p:pic>
        <p:nvPicPr>
          <p:cNvPr id="29" name="Рисунок 28" descr="Рисунок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214818"/>
            <a:ext cx="2895600" cy="2286000"/>
          </a:xfrm>
          <a:prstGeom prst="rect">
            <a:avLst/>
          </a:prstGeom>
        </p:spPr>
      </p:pic>
      <p:pic>
        <p:nvPicPr>
          <p:cNvPr id="31" name="Рисунок 30" descr="blest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16097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7064_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786058"/>
            <a:ext cx="452437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написать отрицательное предложение?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Надо к вспомогательному глаголу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ru-RU" dirty="0" smtClean="0"/>
              <a:t>добавить отрицательную частицу </a:t>
            </a:r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пример:</a:t>
            </a:r>
          </a:p>
          <a:p>
            <a:pPr>
              <a:buNone/>
            </a:pPr>
            <a:r>
              <a:rPr lang="en-US" dirty="0" smtClean="0"/>
              <a:t>   I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read this book.</a:t>
            </a:r>
            <a:endParaRPr lang="ru-RU" dirty="0"/>
          </a:p>
        </p:txBody>
      </p:sp>
      <p:pic>
        <p:nvPicPr>
          <p:cNvPr id="5" name="Рисунок 4" descr="blest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429132"/>
            <a:ext cx="16097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rmal_a5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286124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написать вопросительное предложение?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</a:t>
            </a:r>
            <a:r>
              <a:rPr lang="ru-RU" dirty="0" smtClean="0"/>
              <a:t> Надо на первое место поставить глагол связку (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) </a:t>
            </a:r>
            <a:r>
              <a:rPr lang="ru-RU" dirty="0" smtClean="0"/>
              <a:t>затем поставить местоимение    </a:t>
            </a:r>
          </a:p>
          <a:p>
            <a:pPr>
              <a:buNone/>
            </a:pPr>
            <a:r>
              <a:rPr lang="ru-RU" dirty="0" smtClean="0"/>
              <a:t>    ( </a:t>
            </a:r>
            <a:r>
              <a:rPr lang="en-US" dirty="0" smtClean="0">
                <a:solidFill>
                  <a:srgbClr val="FFFF00"/>
                </a:solidFill>
              </a:rPr>
              <a:t>I, you, we, he</a:t>
            </a:r>
            <a:r>
              <a:rPr lang="en-US" dirty="0" smtClean="0"/>
              <a:t>…).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he written the story?</a:t>
            </a:r>
            <a:endParaRPr lang="ru-RU" dirty="0"/>
          </a:p>
        </p:txBody>
      </p:sp>
      <p:pic>
        <p:nvPicPr>
          <p:cNvPr id="5" name="Рисунок 4" descr="blest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429264"/>
            <a:ext cx="876300" cy="942975"/>
          </a:xfrm>
          <a:prstGeom prst="rect">
            <a:avLst/>
          </a:prstGeom>
        </p:spPr>
      </p:pic>
      <p:pic>
        <p:nvPicPr>
          <p:cNvPr id="6" name="Рисунок 5" descr="blest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572140"/>
            <a:ext cx="876300" cy="942975"/>
          </a:xfrm>
          <a:prstGeom prst="rect">
            <a:avLst/>
          </a:prstGeom>
        </p:spPr>
      </p:pic>
      <p:pic>
        <p:nvPicPr>
          <p:cNvPr id="7" name="Рисунок 6" descr="blest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500702"/>
            <a:ext cx="876300" cy="942975"/>
          </a:xfrm>
          <a:prstGeom prst="rect">
            <a:avLst/>
          </a:prstGeom>
        </p:spPr>
      </p:pic>
      <p:pic>
        <p:nvPicPr>
          <p:cNvPr id="8" name="Рисунок 7" descr="9de63f8bcd948e8e087e1c455325efe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5" y="5010150"/>
            <a:ext cx="1381125" cy="1847850"/>
          </a:xfrm>
          <a:prstGeom prst="rect">
            <a:avLst/>
          </a:prstGeom>
        </p:spPr>
      </p:pic>
      <p:pic>
        <p:nvPicPr>
          <p:cNvPr id="9" name="Рисунок 8" descr="blest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14290"/>
            <a:ext cx="8763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Короткие ответы.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   Для образования кратких ответов необходимо использование вспомогательного глагола –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пример: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Mary</a:t>
            </a:r>
            <a:r>
              <a:rPr lang="ru-RU" dirty="0" smtClean="0"/>
              <a:t>: </a:t>
            </a:r>
            <a:r>
              <a:rPr lang="en-US" dirty="0" smtClean="0"/>
              <a:t>Has he written the story?</a:t>
            </a:r>
          </a:p>
          <a:p>
            <a:pPr>
              <a:buNone/>
            </a:pPr>
            <a:r>
              <a:rPr lang="en-US" dirty="0" smtClean="0"/>
              <a:t>    Bob</a:t>
            </a:r>
            <a:r>
              <a:rPr lang="ru-RU" dirty="0" smtClean="0"/>
              <a:t>: </a:t>
            </a:r>
            <a:r>
              <a:rPr lang="en-US" dirty="0" smtClean="0"/>
              <a:t>Yes,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/ No, he </a:t>
            </a:r>
            <a:r>
              <a:rPr lang="en-US" dirty="0" smtClean="0">
                <a:solidFill>
                  <a:srgbClr val="FF0000"/>
                </a:solidFill>
              </a:rPr>
              <a:t>hasn't.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 (8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286388"/>
            <a:ext cx="1285884" cy="157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 (8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5262566"/>
            <a:ext cx="1319210" cy="1595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normal_a5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857760"/>
            <a:ext cx="2619380" cy="1484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2357422" y="557214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86050" y="542926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72198" y="542926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15140" y="571501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blest6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500042"/>
            <a:ext cx="145732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</a:t>
            </a:r>
            <a:r>
              <a:rPr lang="en-US" dirty="0" smtClean="0"/>
              <a:t>-</a:t>
            </a:r>
            <a:r>
              <a:rPr lang="ru-RU" dirty="0" smtClean="0"/>
              <a:t>помощники для </a:t>
            </a:r>
            <a:r>
              <a:rPr lang="en-US" dirty="0" smtClean="0"/>
              <a:t>Present Perfect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Still </a:t>
            </a:r>
            <a:r>
              <a:rPr lang="ru-RU" dirty="0" smtClean="0">
                <a:solidFill>
                  <a:schemeClr val="accent2"/>
                </a:solidFill>
              </a:rPr>
              <a:t>(еще) </a:t>
            </a:r>
            <a:r>
              <a:rPr lang="ru-RU" dirty="0" smtClean="0"/>
              <a:t>– встречается в отрицательных предложениях, между местоимением и глаголом помощником. 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She </a:t>
            </a:r>
            <a:r>
              <a:rPr lang="en-US" dirty="0" smtClean="0">
                <a:solidFill>
                  <a:schemeClr val="bg2"/>
                </a:solidFill>
              </a:rPr>
              <a:t>still</a:t>
            </a:r>
            <a:r>
              <a:rPr lang="en-US" dirty="0" smtClean="0"/>
              <a:t> hasn`t  finished her lunch.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1-7778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429132"/>
            <a:ext cx="3254360" cy="229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5948_image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928934"/>
            <a:ext cx="25431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Already </a:t>
            </a:r>
            <a:r>
              <a:rPr lang="ru-RU" dirty="0" smtClean="0">
                <a:solidFill>
                  <a:srgbClr val="FFC000"/>
                </a:solidFill>
              </a:rPr>
              <a:t>(уже)</a:t>
            </a:r>
            <a:r>
              <a:rPr lang="en-US" dirty="0" smtClean="0"/>
              <a:t>– </a:t>
            </a:r>
            <a:r>
              <a:rPr lang="ru-RU" dirty="0" smtClean="0"/>
              <a:t>в положительном предложение</a:t>
            </a:r>
          </a:p>
          <a:p>
            <a:pPr>
              <a:buNone/>
            </a:pPr>
            <a:r>
              <a:rPr lang="ru-RU" dirty="0" smtClean="0"/>
              <a:t>   между вспомогательным глаголом и глаголом.</a:t>
            </a:r>
          </a:p>
          <a:p>
            <a:pPr>
              <a:buNone/>
            </a:pPr>
            <a:r>
              <a:rPr lang="ru-RU" dirty="0" smtClean="0"/>
              <a:t> Пример:</a:t>
            </a:r>
          </a:p>
          <a:p>
            <a:pPr>
              <a:buNone/>
            </a:pPr>
            <a:r>
              <a:rPr lang="en-US" dirty="0" smtClean="0"/>
              <a:t>He`s  </a:t>
            </a:r>
            <a:r>
              <a:rPr lang="en-US" dirty="0" smtClean="0">
                <a:solidFill>
                  <a:srgbClr val="FFC000"/>
                </a:solidFill>
              </a:rPr>
              <a:t>already </a:t>
            </a:r>
            <a:r>
              <a:rPr lang="en-US" dirty="0" smtClean="0"/>
              <a:t>watched the cartoon.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где эти слова- помощники используются?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Later </a:t>
            </a:r>
            <a:r>
              <a:rPr lang="en-US" sz="3600" dirty="0" smtClean="0"/>
              <a:t>– </a:t>
            </a:r>
            <a:r>
              <a:rPr lang="ru-RU" sz="3600" dirty="0" smtClean="0"/>
              <a:t>позже.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Ever </a:t>
            </a:r>
            <a:r>
              <a:rPr lang="en-US" sz="3600" dirty="0" smtClean="0"/>
              <a:t>–</a:t>
            </a:r>
            <a:r>
              <a:rPr lang="ru-RU" sz="3600" dirty="0" smtClean="0"/>
              <a:t> когда – либо.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Never</a:t>
            </a:r>
            <a:r>
              <a:rPr lang="en-US" sz="3600" dirty="0" smtClean="0"/>
              <a:t> –</a:t>
            </a:r>
            <a:r>
              <a:rPr lang="ru-RU" sz="3600" dirty="0" smtClean="0"/>
              <a:t> никогда.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5"/>
                </a:solidFill>
              </a:rPr>
              <a:t>Before</a:t>
            </a:r>
            <a:r>
              <a:rPr lang="en-US" sz="3600" dirty="0" smtClean="0"/>
              <a:t> –</a:t>
            </a:r>
            <a:r>
              <a:rPr lang="ru-RU" sz="3600" dirty="0" smtClean="0"/>
              <a:t> до этого.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So far </a:t>
            </a:r>
            <a:r>
              <a:rPr lang="en-US" sz="3600" dirty="0" smtClean="0"/>
              <a:t>–</a:t>
            </a:r>
            <a:r>
              <a:rPr lang="ru-RU" sz="3600" dirty="0" smtClean="0"/>
              <a:t> до тех пор.</a:t>
            </a:r>
            <a:endParaRPr lang="en-US" sz="3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905250"/>
            <a:ext cx="2743200" cy="295275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857884" y="2357430"/>
            <a:ext cx="3071834" cy="12858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</TotalTime>
  <Words>494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Present PERFECT  </vt:lpstr>
      <vt:lpstr>Слайд 2</vt:lpstr>
      <vt:lpstr>Запомни формулу:</vt:lpstr>
      <vt:lpstr>Как написать отрицательное предложение?</vt:lpstr>
      <vt:lpstr>Как написать вопросительное предложение? </vt:lpstr>
      <vt:lpstr>Короткие ответы.</vt:lpstr>
      <vt:lpstr>Слова-помощники для Present Perfect.</vt:lpstr>
      <vt:lpstr>Слайд 8</vt:lpstr>
      <vt:lpstr>А где эти слова- помощники используются? </vt:lpstr>
      <vt:lpstr>Слайд 10</vt:lpstr>
      <vt:lpstr>Слайд 11</vt:lpstr>
      <vt:lpstr>Слайд 12</vt:lpstr>
      <vt:lpstr>Слайд 13</vt:lpstr>
      <vt:lpstr>Слайд 14</vt:lpstr>
      <vt:lpstr>Слайд 15</vt:lpstr>
      <vt:lpstr>Составь свои предложения!</vt:lpstr>
      <vt:lpstr>           Конец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 </dc:title>
  <dc:creator>Наташка</dc:creator>
  <cp:lastModifiedBy>Admin</cp:lastModifiedBy>
  <cp:revision>32</cp:revision>
  <dcterms:created xsi:type="dcterms:W3CDTF">2010-01-19T15:11:49Z</dcterms:created>
  <dcterms:modified xsi:type="dcterms:W3CDTF">2010-01-25T10:30:39Z</dcterms:modified>
</cp:coreProperties>
</file>