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5" r:id="rId6"/>
    <p:sldId id="266" r:id="rId7"/>
    <p:sldId id="267" r:id="rId8"/>
    <p:sldId id="269" r:id="rId9"/>
    <p:sldId id="270" r:id="rId10"/>
    <p:sldId id="271" r:id="rId11"/>
    <p:sldId id="274" r:id="rId12"/>
    <p:sldId id="273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0" autoAdjust="0"/>
  </p:normalViewPr>
  <p:slideViewPr>
    <p:cSldViewPr>
      <p:cViewPr varScale="1">
        <p:scale>
          <a:sx n="111" d="100"/>
          <a:sy n="111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C77E6-9E0E-43EB-B9F3-7396276400C3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D6BB-CD66-4821-ACEE-6D1E7FBF1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cuments%20and%20Settings\Mike\&#1052;&#1086;&#1080;%20&#1076;&#1086;&#1082;&#1091;&#1084;&#1077;&#1085;&#1090;&#1099;\&#1075;&#1080;&#1084;&#1085;&#1072;&#1079;&#1080;&#1103;%20&#8470;%2037\&#1050;&#1086;&#1085;&#1082;&#1091;&#1088;&#1089;\&#1079;&#1074;&#1077;&#1088;&#1080;_&#1072;&#1074;&#1080;.avi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cuments%20and%20Settings\Mike\&#1052;&#1086;&#1080;%20&#1076;&#1086;&#1082;&#1091;&#1084;&#1077;&#1085;&#1090;&#1099;\&#1075;&#1080;&#1084;&#1085;&#1072;&#1079;&#1080;&#1103;%20&#8470;%2037\&#1050;&#1086;&#1085;&#1082;&#1091;&#1088;&#1089;\&#1088;&#1072;&#1089;&#1090;&#1077;&#1085;&#1080;&#1103;_&#1072;&#1074;&#1080;.avi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cuments%20and%20Settings\Mike\&#1052;&#1086;&#1080;%20&#1076;&#1086;&#1082;&#1091;&#1084;&#1077;&#1085;&#1090;&#1099;\&#1075;&#1080;&#1084;&#1085;&#1072;&#1079;&#1080;&#1103;%20&#8470;%2037\&#1050;&#1086;&#1085;&#1082;&#1091;&#1088;&#1089;\Gimn_Rossii_so_slovami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1.uralpress.ru/show_image_photoset.php?id=232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85794"/>
            <a:ext cx="5929354" cy="53578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82594"/>
          </a:xfr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Наша родина - Россия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10" descr="на глобус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857364"/>
            <a:ext cx="2880000" cy="28800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Восточная </a:t>
            </a:r>
            <a:r>
              <a:rPr lang="ru-RU" sz="2000" dirty="0"/>
              <a:t>окраина России - Курильские острова и Камчатка - районы землетрясений и вулканизма. </a:t>
            </a:r>
            <a:r>
              <a:rPr lang="ru-RU" sz="2000" dirty="0" smtClean="0"/>
              <a:t>На </a:t>
            </a:r>
            <a:r>
              <a:rPr lang="ru-RU" sz="2000" dirty="0"/>
              <a:t>полуострове Камчатка находится самый высокий азиатский вулкан - Ключевская сопка, высотой 4750 м. </a:t>
            </a:r>
            <a:r>
              <a:rPr lang="ru-RU" sz="2000" dirty="0" smtClean="0"/>
              <a:t>На территории около 2 км² находится около 20 крупных гейзеров.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Содержимое 4" descr="23789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357298"/>
            <a:ext cx="4038600" cy="2357454"/>
          </a:xfrm>
        </p:spPr>
      </p:pic>
      <p:pic>
        <p:nvPicPr>
          <p:cNvPr id="6" name="Содержимое 5" descr="Kamen. Klyuch.volcano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4252914" cy="2357454"/>
          </a:xfrm>
        </p:spPr>
      </p:pic>
      <p:pic>
        <p:nvPicPr>
          <p:cNvPr id="7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4248150" cy="2786082"/>
          </a:xfrm>
          <a:prstGeom prst="rect">
            <a:avLst/>
          </a:prstGeom>
          <a:noFill/>
        </p:spPr>
      </p:pic>
      <p:pic>
        <p:nvPicPr>
          <p:cNvPr id="8" name="Picture 7" descr="b6"/>
          <p:cNvPicPr>
            <a:picLocks noChangeAspect="1" noChangeArrowheads="1"/>
          </p:cNvPicPr>
          <p:nvPr/>
        </p:nvPicPr>
        <p:blipFill>
          <a:blip r:embed="rId5" cstate="print"/>
          <a:srcRect t="3937"/>
          <a:stretch>
            <a:fillRect/>
          </a:stretch>
        </p:blipFill>
        <p:spPr bwMode="auto">
          <a:xfrm>
            <a:off x="4786314" y="3857628"/>
            <a:ext cx="396081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Животный мир России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00174"/>
            <a:ext cx="3983780" cy="504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вери_ави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357298"/>
            <a:ext cx="8548722" cy="534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Растительный мир России</a:t>
            </a:r>
            <a:endParaRPr lang="ru-RU" sz="5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41764"/>
            <a:ext cx="8115328" cy="50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астения_ави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1127576"/>
            <a:ext cx="8143932" cy="5730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Полезные ископаемые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неф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2714644" cy="1785950"/>
          </a:xfrm>
          <a:prstGeom prst="rect">
            <a:avLst/>
          </a:prstGeom>
        </p:spPr>
      </p:pic>
      <p:pic>
        <p:nvPicPr>
          <p:cNvPr id="6" name="Рисунок 5" descr="га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857760"/>
            <a:ext cx="2714644" cy="1785950"/>
          </a:xfrm>
          <a:prstGeom prst="rect">
            <a:avLst/>
          </a:prstGeom>
        </p:spPr>
      </p:pic>
      <p:pic>
        <p:nvPicPr>
          <p:cNvPr id="7" name="Рисунок 6" descr="асбе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928670"/>
            <a:ext cx="2714644" cy="1785950"/>
          </a:xfrm>
          <a:prstGeom prst="rect">
            <a:avLst/>
          </a:prstGeom>
        </p:spPr>
      </p:pic>
      <p:pic>
        <p:nvPicPr>
          <p:cNvPr id="8" name="Рисунок 7" descr="грани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496"/>
            <a:ext cx="2714644" cy="1785950"/>
          </a:xfrm>
          <a:prstGeom prst="rect">
            <a:avLst/>
          </a:prstGeom>
        </p:spPr>
      </p:pic>
      <p:pic>
        <p:nvPicPr>
          <p:cNvPr id="9" name="Рисунок 8" descr="Изумруд.png"/>
          <p:cNvPicPr>
            <a:picLocks noChangeAspect="1"/>
          </p:cNvPicPr>
          <p:nvPr/>
        </p:nvPicPr>
        <p:blipFill>
          <a:blip r:embed="rId6" cstate="print"/>
          <a:srcRect b="43243"/>
          <a:stretch>
            <a:fillRect/>
          </a:stretch>
        </p:blipFill>
        <p:spPr>
          <a:xfrm>
            <a:off x="3214678" y="928670"/>
            <a:ext cx="2714644" cy="1785950"/>
          </a:xfrm>
          <a:prstGeom prst="rect">
            <a:avLst/>
          </a:prstGeom>
        </p:spPr>
      </p:pic>
      <p:pic>
        <p:nvPicPr>
          <p:cNvPr id="10" name="Рисунок 9" descr="мрам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857496"/>
            <a:ext cx="2714644" cy="1785950"/>
          </a:xfrm>
          <a:prstGeom prst="rect">
            <a:avLst/>
          </a:prstGeom>
        </p:spPr>
      </p:pic>
      <p:pic>
        <p:nvPicPr>
          <p:cNvPr id="11" name="Рисунок 10" descr="песо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857760"/>
            <a:ext cx="2714644" cy="1785950"/>
          </a:xfrm>
          <a:prstGeom prst="rect">
            <a:avLst/>
          </a:prstGeom>
        </p:spPr>
      </p:pic>
      <p:pic>
        <p:nvPicPr>
          <p:cNvPr id="12" name="Рисунок 11" descr="руд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857496"/>
            <a:ext cx="2714644" cy="1785950"/>
          </a:xfrm>
          <a:prstGeom prst="rect">
            <a:avLst/>
          </a:prstGeom>
        </p:spPr>
      </p:pic>
      <p:pic>
        <p:nvPicPr>
          <p:cNvPr id="14" name="Рисунок 13" descr="уголь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4857760"/>
            <a:ext cx="2714644" cy="1785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7224" y="2143116"/>
            <a:ext cx="1214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Нефть</a:t>
            </a:r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7224" y="4071942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92D050"/>
                </a:solidFill>
              </a:rPr>
              <a:t>Гранит</a:t>
            </a:r>
            <a:endParaRPr lang="ru-RU" sz="30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6072206"/>
            <a:ext cx="1214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Песок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2143116"/>
            <a:ext cx="1643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Изумруд</a:t>
            </a:r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4071942"/>
            <a:ext cx="157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92D050"/>
                </a:solidFill>
              </a:rPr>
              <a:t>Мрамор</a:t>
            </a:r>
            <a:endParaRPr lang="ru-RU" sz="3000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810" y="6072206"/>
            <a:ext cx="785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Газ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578" y="2143116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Асбест</a:t>
            </a:r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9454" y="6072206"/>
            <a:ext cx="1143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Уголь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0892" y="4071942"/>
            <a:ext cx="100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92D050"/>
                </a:solidFill>
              </a:rPr>
              <a:t>Руда</a:t>
            </a:r>
            <a:endParaRPr lang="ru-RU" sz="3000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8354" y="2000240"/>
            <a:ext cx="7791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Берегите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природные</a:t>
            </a:r>
          </a:p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богатства!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Ими гордится Россия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Пет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1763719" cy="2428892"/>
          </a:xfrm>
          <a:prstGeom prst="rect">
            <a:avLst/>
          </a:prstGeom>
        </p:spPr>
      </p:pic>
      <p:pic>
        <p:nvPicPr>
          <p:cNvPr id="7" name="Рисунок 6" descr="Pus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785794"/>
            <a:ext cx="1774960" cy="2428892"/>
          </a:xfrm>
          <a:prstGeom prst="rect">
            <a:avLst/>
          </a:prstGeom>
        </p:spPr>
      </p:pic>
      <p:pic>
        <p:nvPicPr>
          <p:cNvPr id="8" name="Рисунок 7" descr="реп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785794"/>
            <a:ext cx="1774960" cy="2428892"/>
          </a:xfrm>
          <a:prstGeom prst="rect">
            <a:avLst/>
          </a:prstGeom>
        </p:spPr>
      </p:pic>
      <p:pic>
        <p:nvPicPr>
          <p:cNvPr id="9" name="Рисунок 8" descr="толст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86190"/>
            <a:ext cx="1785950" cy="2443932"/>
          </a:xfrm>
          <a:prstGeom prst="rect">
            <a:avLst/>
          </a:prstGeom>
        </p:spPr>
      </p:pic>
      <p:pic>
        <p:nvPicPr>
          <p:cNvPr id="10" name="Рисунок 9" descr="менеделе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785794"/>
            <a:ext cx="1785950" cy="2443931"/>
          </a:xfrm>
          <a:prstGeom prst="rect">
            <a:avLst/>
          </a:prstGeom>
        </p:spPr>
      </p:pic>
      <p:pic>
        <p:nvPicPr>
          <p:cNvPr id="11" name="Рисунок 10" descr="чайковски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3786190"/>
            <a:ext cx="1714512" cy="2424363"/>
          </a:xfrm>
          <a:prstGeom prst="rect">
            <a:avLst/>
          </a:prstGeom>
        </p:spPr>
      </p:pic>
      <p:pic>
        <p:nvPicPr>
          <p:cNvPr id="12" name="Рисунок 11" descr="ельци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3786190"/>
            <a:ext cx="1785950" cy="2443932"/>
          </a:xfrm>
          <a:prstGeom prst="rect">
            <a:avLst/>
          </a:prstGeom>
        </p:spPr>
      </p:pic>
      <p:pic>
        <p:nvPicPr>
          <p:cNvPr id="15" name="Рисунок 14" descr="гагарин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3786190"/>
            <a:ext cx="1811548" cy="24288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7158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 </a:t>
            </a:r>
            <a:r>
              <a:rPr lang="en-US" dirty="0" smtClean="0"/>
              <a:t>I</a:t>
            </a:r>
            <a:r>
              <a:rPr lang="ru-RU" dirty="0" smtClean="0"/>
              <a:t> Великий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Пушкин А.С.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29190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Репин И.Е.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328612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Менделеев Д.И.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Толстой Л.Н.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00298" y="62865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Чайковский П.И.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62865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Гагарин Ю.А.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143768" y="62865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Ельцин Б.Н.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 чудес России</a:t>
            </a:r>
            <a:endParaRPr lang="ru-RU" dirty="0"/>
          </a:p>
        </p:txBody>
      </p:sp>
      <p:pic>
        <p:nvPicPr>
          <p:cNvPr id="11" name="Содержимое 10" descr="800px-Valley_of_the_Geys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3429024" cy="1928826"/>
          </a:xfrm>
        </p:spPr>
      </p:pic>
      <p:pic>
        <p:nvPicPr>
          <p:cNvPr id="8" name="Содержимое 7" descr="800px-Шаман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642919"/>
            <a:ext cx="3429024" cy="1928826"/>
          </a:xfrm>
        </p:spPr>
      </p:pic>
      <p:sp>
        <p:nvSpPr>
          <p:cNvPr id="10" name="TextBox 9"/>
          <p:cNvSpPr txBox="1"/>
          <p:nvPr/>
        </p:nvSpPr>
        <p:spPr>
          <a:xfrm>
            <a:off x="928662" y="71435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Байкал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714621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Долина Гейзеров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Voldograd_City_(Den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16620"/>
            <a:ext cx="3429024" cy="21413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28" y="4714884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Мамаев курган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800px-Петерго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642918"/>
            <a:ext cx="5357850" cy="15001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3504" y="571481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Петергоф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8" name="Рисунок 17" descr="800px-Moscow,_St._Basil's_As_Seen_From_The_W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214554"/>
            <a:ext cx="2928958" cy="24288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43306" y="3714752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Храм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Василия Блаженного</a:t>
            </a:r>
          </a:p>
          <a:p>
            <a:pPr algn="ctr"/>
            <a:endParaRPr lang="ru-RU" dirty="0"/>
          </a:p>
        </p:txBody>
      </p:sp>
      <p:pic>
        <p:nvPicPr>
          <p:cNvPr id="20" name="Рисунок 19" descr="Столбы_выветри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214554"/>
            <a:ext cx="2357454" cy="24288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29388" y="414338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2D050"/>
                </a:solidFill>
              </a:rPr>
              <a:t>Столбы выветривания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24" name="Рисунок 23" descr="800px-Эльбру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714884"/>
            <a:ext cx="5357850" cy="20002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29190" y="478632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Эльбрус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9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России - Москва</a:t>
            </a:r>
            <a:endParaRPr lang="ru-RU" dirty="0"/>
          </a:p>
        </p:txBody>
      </p:sp>
      <p:pic>
        <p:nvPicPr>
          <p:cNvPr id="4" name="Содержимое 3" descr="2крем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6199868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2кремль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7092"/>
          <a:stretch>
            <a:fillRect/>
          </a:stretch>
        </p:blipFill>
        <p:spPr>
          <a:xfrm>
            <a:off x="3357554" y="2571744"/>
            <a:ext cx="5536171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России – Дмитрий Анатольевич Медведев</a:t>
            </a:r>
            <a:endParaRPr lang="ru-RU" dirty="0"/>
          </a:p>
        </p:txBody>
      </p:sp>
      <p:pic>
        <p:nvPicPr>
          <p:cNvPr id="8" name="Содержимое 7" descr="3medved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500174"/>
            <a:ext cx="3214710" cy="4995659"/>
          </a:xfrm>
        </p:spPr>
      </p:pic>
      <p:pic>
        <p:nvPicPr>
          <p:cNvPr id="9" name="Содержимое 8" descr="3medvedev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7891078" cy="5214974"/>
          </a:xfr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3643306" y="157161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857356" y="171448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643174" y="21429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Символы Российской Федерации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5"/>
            <a:ext cx="3857652" cy="28575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Флаг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286124"/>
            <a:ext cx="3786214" cy="342902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Герб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9" descr="4флаг1.jpg"/>
          <p:cNvPicPr>
            <a:picLocks noChangeAspect="1"/>
          </p:cNvPicPr>
          <p:nvPr/>
        </p:nvPicPr>
        <p:blipFill>
          <a:blip r:embed="rId3" cstate="print"/>
          <a:srcRect l="4193" r="7763"/>
          <a:stretch>
            <a:fillRect/>
          </a:stretch>
        </p:blipFill>
        <p:spPr>
          <a:xfrm>
            <a:off x="285720" y="857232"/>
            <a:ext cx="3643338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5074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500042"/>
            <a:ext cx="102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Гимн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" name="Содержимое 7" descr="4гим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000108"/>
            <a:ext cx="4786346" cy="5715040"/>
          </a:xfrm>
          <a:prstGeom prst="rect">
            <a:avLst/>
          </a:prstGeom>
        </p:spPr>
      </p:pic>
      <p:pic>
        <p:nvPicPr>
          <p:cNvPr id="15" name="Содержимое 6" descr="гер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942000"/>
            <a:ext cx="3000396" cy="2773148"/>
          </a:xfrm>
          <a:prstGeom prst="rect">
            <a:avLst/>
          </a:prstGeom>
        </p:spPr>
      </p:pic>
      <p:pic>
        <p:nvPicPr>
          <p:cNvPr id="11" name="Gimn_Rossii_so_slov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00430" y="6072206"/>
            <a:ext cx="581028" cy="58102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31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Никакая другая страна мира не сравнится с Россией по разнообразию природы. Её территория охватывает 10 природно-климатических зон. Россия страна лесов. Её "зелёный океан" величайший на планете, он тянется непрерывной полосой от европейских границ до Тихого океана при ширине не менее 1,5 тыс. км.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" name="Содержимое 6" descr="Березовая рощ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643050"/>
            <a:ext cx="4357717" cy="3882840"/>
          </a:xfrm>
        </p:spPr>
      </p:pic>
      <p:pic>
        <p:nvPicPr>
          <p:cNvPr id="8" name="Содержимое 7" descr="урал чусова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00306"/>
            <a:ext cx="4414597" cy="3953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214314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Большую </a:t>
            </a:r>
            <a:r>
              <a:rPr lang="ru-RU" sz="1800" dirty="0"/>
              <a:t>часть территории занимают равнины. На западе расположена Восточно-Европейская равнина, на которой невысокие возвышенности сочетаются с низменностями. Равнина богата разнообразными природными ресурсами, здесь проживает более 60% населения страны, находится большая часть городов, создана густая сеть дорог.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Западно - Сибирская равнина занимает всю западную часть Сибири от Уральских гор на западе до Среднесибирского плоскогорья на востоке.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лу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2357430"/>
            <a:ext cx="4572031" cy="4357718"/>
          </a:xfrm>
        </p:spPr>
      </p:pic>
      <p:pic>
        <p:nvPicPr>
          <p:cNvPr id="6" name="Содержимое 5" descr="пшениц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282" y="2357430"/>
            <a:ext cx="4357718" cy="4393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/>
              <a:t>С севера на юг по европейской части России протекает крупнейшая река Европы - Волга. Народ слагал о ней былины, сказания, песни. Знаменитые художники запечатлели её на своих полотнах. Волга - главная улица России. Издавна она служила торговым путём, соединявшим юг и север, восток и запад. И сегодня река выступает в качестве одного из важнейших транспортных путей в европейской части страны.</a:t>
            </a:r>
          </a:p>
        </p:txBody>
      </p:sp>
      <p:pic>
        <p:nvPicPr>
          <p:cNvPr id="5" name="Содержимое 4" descr="волг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71612"/>
            <a:ext cx="4214842" cy="5404440"/>
          </a:xfrm>
        </p:spPr>
      </p:pic>
      <p:pic>
        <p:nvPicPr>
          <p:cNvPr id="6" name="Содержимое 5" descr="волга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4429156" cy="2571768"/>
          </a:xfrm>
        </p:spPr>
      </p:pic>
      <p:pic>
        <p:nvPicPr>
          <p:cNvPr id="7" name="Picture 5" descr="Волг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442915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/>
              <a:t>Обширное пространство между чёрным и Каспийским морями занимают Кавказские горы. Кавказ - это сияющие ледниками и снегами горные вершины, высокогорное плато, плодородные равнины, влажно-жаркие низины и даже сухие степи и пустыни. Рельеф этих гор сильно расчленён и напоминает альпийский: </a:t>
            </a:r>
            <a:r>
              <a:rPr lang="ru-RU" sz="2000" dirty="0" err="1"/>
              <a:t>пикообразные</a:t>
            </a:r>
            <a:r>
              <a:rPr lang="ru-RU" sz="2000" dirty="0"/>
              <a:t> вершины с ледниками, крутые скалистые склоны. </a:t>
            </a:r>
          </a:p>
        </p:txBody>
      </p:sp>
      <p:pic>
        <p:nvPicPr>
          <p:cNvPr id="5" name="Содержимое 4" descr="1207236466_dombay_russ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14554"/>
            <a:ext cx="4357718" cy="4214842"/>
          </a:xfrm>
        </p:spPr>
      </p:pic>
      <p:pic>
        <p:nvPicPr>
          <p:cNvPr id="6" name="Содержимое 5" descr="пляж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214554"/>
            <a:ext cx="4286280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/>
              <a:t>Уральские горы узкой полосой протянулись вдоль восточной окраины русской равнины. Ширина их от 40 до 150 км. Эти горы образованы системой низких, в основном сильно разрушенных и сглаженных хребтов (но есть районы и с альпийскими формами рельефа). Этот регион России знаменит обилием минералов и полезных ископаемых. </a:t>
            </a:r>
          </a:p>
        </p:txBody>
      </p:sp>
      <p:pic>
        <p:nvPicPr>
          <p:cNvPr id="5" name="Содержимое 4" descr="тургоя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4352956" cy="3663168"/>
          </a:xfrm>
        </p:spPr>
      </p:pic>
      <p:pic>
        <p:nvPicPr>
          <p:cNvPr id="10" name="Содержимое 9" descr="золот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678" y="4857760"/>
            <a:ext cx="2671765" cy="1857388"/>
          </a:xfrm>
        </p:spPr>
      </p:pic>
      <p:pic>
        <p:nvPicPr>
          <p:cNvPr id="6" name="Picture 10" descr="233819">
            <a:hlinkClick r:id="rId4" tooltip="Во весь экран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299402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397</Words>
  <Application>Microsoft Office PowerPoint</Application>
  <PresentationFormat>Экран (4:3)</PresentationFormat>
  <Paragraphs>46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Наша родина - Россия</vt:lpstr>
      <vt:lpstr>Столица России - Москва</vt:lpstr>
      <vt:lpstr>Президент России – Дмитрий Анатольевич Медведев</vt:lpstr>
      <vt:lpstr>Символы Российской Федерации</vt:lpstr>
      <vt:lpstr>Никакая другая страна мира не сравнится с Россией по разнообразию природы. Её территория охватывает 10 природно-климатических зон. Россия страна лесов. Её "зелёный океан" величайший на планете, он тянется непрерывной полосой от европейских границ до Тихого океана при ширине не менее 1,5 тыс. км.  </vt:lpstr>
      <vt:lpstr>   Большую часть территории занимают равнины. На западе расположена Восточно-Европейская равнина, на которой невысокие возвышенности сочетаются с низменностями. Равнина богата разнообразными природными ресурсами, здесь проживает более 60% населения страны, находится большая часть городов, создана густая сеть дорог.     Западно - Сибирская равнина занимает всю западную часть Сибири от Уральских гор на западе до Среднесибирского плоскогорья на востоке. </vt:lpstr>
      <vt:lpstr>С севера на юг по европейской части России протекает крупнейшая река Европы - Волга. Народ слагал о ней былины, сказания, песни. Знаменитые художники запечатлели её на своих полотнах. Волга - главная улица России. Издавна она служила торговым путём, соединявшим юг и север, восток и запад. И сегодня река выступает в качестве одного из важнейших транспортных путей в европейской части страны.</vt:lpstr>
      <vt:lpstr>Обширное пространство между чёрным и Каспийским морями занимают Кавказские горы. Кавказ - это сияющие ледниками и снегами горные вершины, высокогорное плато, плодородные равнины, влажно-жаркие низины и даже сухие степи и пустыни. Рельеф этих гор сильно расчленён и напоминает альпийский: пикообразные вершины с ледниками, крутые скалистые склоны. </vt:lpstr>
      <vt:lpstr>Уральские горы узкой полосой протянулись вдоль восточной окраины русской равнины. Ширина их от 40 до 150 км. Эти горы образованы системой низких, в основном сильно разрушенных и сглаженных хребтов (но есть районы и с альпийскими формами рельефа). Этот регион России знаменит обилием минералов и полезных ископаемых. </vt:lpstr>
      <vt:lpstr>       Восточная окраина России - Курильские острова и Камчатка - районы землетрясений и вулканизма. На полуострове Камчатка находится самый высокий азиатский вулкан - Ключевская сопка, высотой 4750 м. На территории около 2 км² находится около 20 крупных гейзеров.  </vt:lpstr>
      <vt:lpstr>Животный мир России</vt:lpstr>
      <vt:lpstr>Растительный мир России</vt:lpstr>
      <vt:lpstr>Полезные ископаемые</vt:lpstr>
      <vt:lpstr>Ими гордится Россия</vt:lpstr>
      <vt:lpstr>7 чудес России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Home</cp:lastModifiedBy>
  <cp:revision>108</cp:revision>
  <dcterms:created xsi:type="dcterms:W3CDTF">2009-12-04T10:54:10Z</dcterms:created>
  <dcterms:modified xsi:type="dcterms:W3CDTF">2009-12-10T05:13:40Z</dcterms:modified>
</cp:coreProperties>
</file>