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17FD65-4750-4C7C-AE9D-7008929BC100}" type="datetimeFigureOut">
              <a:rPr lang="ru-RU" smtClean="0"/>
              <a:t>24.01.2010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08CDC1-EECA-41BC-822B-8FAC00EA8DD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008C12-587B-4A82-B7F3-2229E7C6E81E}" type="slidenum">
              <a:rPr lang="ru-RU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70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05BEBF-DD74-4DB6-83AF-153BF7B02DF3}" type="slidenum">
              <a:rPr lang="ru-RU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90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25E6F4-6AA0-4FAF-8A97-2F00A7F23F82}" type="slidenum">
              <a:rPr lang="ru-RU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8E94E1-0F8B-483C-9BBE-2A931614E182}" type="slidenum">
              <a:rPr lang="ru-RU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931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FADE22-B8B1-473F-908B-B81CFB2CB7CB}" type="slidenum">
              <a:rPr lang="ru-RU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952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05F9E0-A2C9-4CB1-A484-0FED8AE240AA}" type="slidenum">
              <a:rPr lang="ru-RU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972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03E5C9-A704-44FD-AB87-1A886E1CD2B5}" type="slidenum">
              <a:rPr lang="ru-RU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993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5B5249"/>
              </a:solidFill>
            </a:endParaRPr>
          </a:p>
        </p:txBody>
      </p:sp>
      <p:pic>
        <p:nvPicPr>
          <p:cNvPr id="7171" name="Picture 3" descr="ANABNR2"/>
          <p:cNvPicPr>
            <a:picLocks noChangeAspect="1" noChangeArrowheads="1"/>
          </p:cNvPicPr>
          <p:nvPr/>
        </p:nvPicPr>
        <p:blipFill>
          <a:blip r:embed="rId2" cstate="print"/>
          <a:srcRect l="-900" t="-1314" r="-2" b="-36961"/>
          <a:stretch>
            <a:fillRect/>
          </a:stretch>
        </p:blipFill>
        <p:spPr bwMode="auto">
          <a:xfrm>
            <a:off x="533400" y="3200400"/>
            <a:ext cx="8458200" cy="1158875"/>
          </a:xfrm>
          <a:prstGeom prst="rect">
            <a:avLst/>
          </a:prstGeom>
          <a:noFill/>
        </p:spPr>
      </p:pic>
      <p:sp>
        <p:nvSpPr>
          <p:cNvPr id="7172" name="Rectangle 4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5B5249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2A3D7A"/>
              </a:solidFill>
            </a:endParaRP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2A3D7A"/>
              </a:solidFill>
            </a:endParaRP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29505BE6-6249-47D1-8C6D-8BFF79DD19ED}" type="slidenum">
              <a:rPr lang="ru-RU">
                <a:solidFill>
                  <a:srgbClr val="2A3D7A"/>
                </a:solidFill>
              </a:rPr>
              <a:pPr/>
              <a:t>‹#›</a:t>
            </a:fld>
            <a:endParaRPr lang="ru-RU">
              <a:solidFill>
                <a:srgbClr val="2A3D7A"/>
              </a:solidFill>
            </a:endParaRPr>
          </a:p>
        </p:txBody>
      </p:sp>
    </p:spTree>
  </p:cSld>
  <p:clrMapOvr>
    <a:masterClrMapping/>
  </p:clrMapOvr>
  <p:transition spd="slow" advClick="0" advTm="500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2A3D7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2A3D7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2DA56-AF69-4684-A7EE-3DB0F7381514}" type="slidenum">
              <a:rPr lang="ru-RU">
                <a:solidFill>
                  <a:srgbClr val="2A3D7A"/>
                </a:solidFill>
              </a:rPr>
              <a:pPr/>
              <a:t>‹#›</a:t>
            </a:fld>
            <a:endParaRPr lang="ru-RU" sz="1400">
              <a:solidFill>
                <a:srgbClr val="2A3D7A"/>
              </a:solidFill>
            </a:endParaRPr>
          </a:p>
        </p:txBody>
      </p:sp>
    </p:spTree>
  </p:cSld>
  <p:clrMapOvr>
    <a:masterClrMapping/>
  </p:clrMapOvr>
  <p:transition spd="slow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2A3D7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2A3D7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BD6C7-855C-4033-B00F-39B5A23226CB}" type="slidenum">
              <a:rPr lang="ru-RU">
                <a:solidFill>
                  <a:srgbClr val="2A3D7A"/>
                </a:solidFill>
              </a:rPr>
              <a:pPr/>
              <a:t>‹#›</a:t>
            </a:fld>
            <a:endParaRPr lang="ru-RU" sz="1400">
              <a:solidFill>
                <a:srgbClr val="2A3D7A"/>
              </a:solidFill>
            </a:endParaRPr>
          </a:p>
        </p:txBody>
      </p:sp>
    </p:spTree>
  </p:cSld>
  <p:clrMapOvr>
    <a:masterClrMapping/>
  </p:clrMapOvr>
  <p:transition spd="slow"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35328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5328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5328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5328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53287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53288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53289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35329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5329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53292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53293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53294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D9EE1E3-2BE4-4131-A1E2-C247D7170CB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Tm="5000">
    <p:zoom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27E1A-C5CE-4443-B935-6160DF847BC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Tm="5000"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F3FD38-0BCA-495D-AF5C-E7A04CFFFF7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Tm="5000"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EE61D-9BAD-420F-ABC8-3DC465110FF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Tm="5000"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E91F1-D6B5-4B61-9206-B918FE82DA1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Tm="5000"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A7EF86-AC01-4300-A3A4-3EA1F88A6A7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Tm="5000"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2A1140-92E6-4B58-A888-C89A2A91333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Tm="5000"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B84FE1-0545-4A34-8AD1-8B8E8208B84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Tm="5000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2A3D7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2A3D7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B1032-F597-4EEC-A83E-DFE3C3E5F254}" type="slidenum">
              <a:rPr lang="ru-RU">
                <a:solidFill>
                  <a:srgbClr val="2A3D7A"/>
                </a:solidFill>
              </a:rPr>
              <a:pPr/>
              <a:t>‹#›</a:t>
            </a:fld>
            <a:endParaRPr lang="ru-RU" sz="1400">
              <a:solidFill>
                <a:srgbClr val="2A3D7A"/>
              </a:solidFill>
            </a:endParaRPr>
          </a:p>
        </p:txBody>
      </p:sp>
    </p:spTree>
  </p:cSld>
  <p:clrMapOvr>
    <a:masterClrMapping/>
  </p:clrMapOvr>
  <p:transition spd="slow">
    <p:zoom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F206E3-3D39-4F48-8D60-84376C2C0A1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Tm="5000"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2340D-A67E-40E0-941F-6BCE4109860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Tm="5000"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B7E13-A9B5-4B3F-819E-1F41C926D34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Tm="5000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2A3D7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2A3D7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ED3A7B-ADDF-4FFD-B862-CA375A2DE9FB}" type="slidenum">
              <a:rPr lang="ru-RU">
                <a:solidFill>
                  <a:srgbClr val="2A3D7A"/>
                </a:solidFill>
              </a:rPr>
              <a:pPr/>
              <a:t>‹#›</a:t>
            </a:fld>
            <a:endParaRPr lang="ru-RU" sz="1400">
              <a:solidFill>
                <a:srgbClr val="2A3D7A"/>
              </a:solidFill>
            </a:endParaRPr>
          </a:p>
        </p:txBody>
      </p:sp>
    </p:spTree>
  </p:cSld>
  <p:clrMapOvr>
    <a:masterClrMapping/>
  </p:clrMapOvr>
  <p:transition spd="slow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2A3D7A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2A3D7A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A66FEF-FF6B-4A59-B071-484AB574A062}" type="slidenum">
              <a:rPr lang="ru-RU">
                <a:solidFill>
                  <a:srgbClr val="2A3D7A"/>
                </a:solidFill>
              </a:rPr>
              <a:pPr/>
              <a:t>‹#›</a:t>
            </a:fld>
            <a:endParaRPr lang="ru-RU" sz="1400">
              <a:solidFill>
                <a:srgbClr val="2A3D7A"/>
              </a:solidFill>
            </a:endParaRPr>
          </a:p>
        </p:txBody>
      </p:sp>
    </p:spTree>
  </p:cSld>
  <p:clrMapOvr>
    <a:masterClrMapping/>
  </p:clrMapOvr>
  <p:transition spd="slow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2A3D7A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2A3D7A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374A93-D0D0-4251-9A1C-CD40FCAA9068}" type="slidenum">
              <a:rPr lang="ru-RU">
                <a:solidFill>
                  <a:srgbClr val="2A3D7A"/>
                </a:solidFill>
              </a:rPr>
              <a:pPr/>
              <a:t>‹#›</a:t>
            </a:fld>
            <a:endParaRPr lang="ru-RU" sz="1400">
              <a:solidFill>
                <a:srgbClr val="2A3D7A"/>
              </a:solidFill>
            </a:endParaRPr>
          </a:p>
        </p:txBody>
      </p:sp>
    </p:spTree>
  </p:cSld>
  <p:clrMapOvr>
    <a:masterClrMapping/>
  </p:clrMapOvr>
  <p:transition spd="slow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2A3D7A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2A3D7A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2F9155-6C95-4B6E-B0F1-7BFEE62329E1}" type="slidenum">
              <a:rPr lang="ru-RU">
                <a:solidFill>
                  <a:srgbClr val="2A3D7A"/>
                </a:solidFill>
              </a:rPr>
              <a:pPr/>
              <a:t>‹#›</a:t>
            </a:fld>
            <a:endParaRPr lang="ru-RU" sz="1400">
              <a:solidFill>
                <a:srgbClr val="2A3D7A"/>
              </a:solidFill>
            </a:endParaRPr>
          </a:p>
        </p:txBody>
      </p:sp>
    </p:spTree>
  </p:cSld>
  <p:clrMapOvr>
    <a:masterClrMapping/>
  </p:clrMapOvr>
  <p:transition spd="slow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2A3D7A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2A3D7A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B3ACE5-F021-44F1-A13F-AD5EA95697B6}" type="slidenum">
              <a:rPr lang="ru-RU">
                <a:solidFill>
                  <a:srgbClr val="2A3D7A"/>
                </a:solidFill>
              </a:rPr>
              <a:pPr/>
              <a:t>‹#›</a:t>
            </a:fld>
            <a:endParaRPr lang="ru-RU" sz="1400">
              <a:solidFill>
                <a:srgbClr val="2A3D7A"/>
              </a:solidFill>
            </a:endParaRPr>
          </a:p>
        </p:txBody>
      </p:sp>
    </p:spTree>
  </p:cSld>
  <p:clrMapOvr>
    <a:masterClrMapping/>
  </p:clrMapOvr>
  <p:transition spd="slow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2A3D7A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2A3D7A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439BD-AED6-4021-886D-93932A03DBFE}" type="slidenum">
              <a:rPr lang="ru-RU">
                <a:solidFill>
                  <a:srgbClr val="2A3D7A"/>
                </a:solidFill>
              </a:rPr>
              <a:pPr/>
              <a:t>‹#›</a:t>
            </a:fld>
            <a:endParaRPr lang="ru-RU" sz="1400">
              <a:solidFill>
                <a:srgbClr val="2A3D7A"/>
              </a:solidFill>
            </a:endParaRPr>
          </a:p>
        </p:txBody>
      </p:sp>
    </p:spTree>
  </p:cSld>
  <p:clrMapOvr>
    <a:masterClrMapping/>
  </p:clrMapOvr>
  <p:transition spd="slow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2A3D7A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2A3D7A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8DEE7-BF99-4722-B34C-9B771E36A33B}" type="slidenum">
              <a:rPr lang="ru-RU">
                <a:solidFill>
                  <a:srgbClr val="2A3D7A"/>
                </a:solidFill>
              </a:rPr>
              <a:pPr/>
              <a:t>‹#›</a:t>
            </a:fld>
            <a:endParaRPr lang="ru-RU" sz="1400">
              <a:solidFill>
                <a:srgbClr val="2A3D7A"/>
              </a:solidFill>
            </a:endParaRPr>
          </a:p>
        </p:txBody>
      </p:sp>
    </p:spTree>
  </p:cSld>
  <p:clrMapOvr>
    <a:masterClrMapping/>
  </p:clrMapOvr>
  <p:transition spd="slow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5B5249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5B5249"/>
              </a:solidFill>
            </a:endParaRPr>
          </a:p>
        </p:txBody>
      </p:sp>
      <p:sp>
        <p:nvSpPr>
          <p:cNvPr id="6148" name="Rectangle 4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5B5249"/>
              </a:solidFill>
            </a:endParaRPr>
          </a:p>
        </p:txBody>
      </p:sp>
      <p:sp>
        <p:nvSpPr>
          <p:cNvPr id="6149" name="Rectangle 5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5B5249"/>
              </a:solidFill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2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2A3D7A"/>
              </a:solidFill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i="0">
                <a:solidFill>
                  <a:schemeClr val="tx2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2A3D7A"/>
              </a:solidFill>
            </a:endParaRPr>
          </a:p>
        </p:txBody>
      </p:sp>
      <p:pic>
        <p:nvPicPr>
          <p:cNvPr id="6153" name="Picture 9" descr="anabnr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</p:spPr>
      </p:pic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5B5249"/>
              </a:solidFill>
            </a:endParaRP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2400" i="0">
                <a:solidFill>
                  <a:schemeClr val="tx2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B271BA-2B09-4074-A29B-387334A0381B}" type="slidenum">
              <a:rPr lang="ru-RU">
                <a:solidFill>
                  <a:srgbClr val="2A3D7A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>
              <a:solidFill>
                <a:srgbClr val="2A3D7A"/>
              </a:solidFill>
            </a:endParaRP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zoom dir="in"/>
  </p:transition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fontAlgn="base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35225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5226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5226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5226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5226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5226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5226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35226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5226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5226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5226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5227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AFE9F05-4286-4382-BE09-A116E552E50A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Tm="5000">
    <p:zoom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Documents%20and%20Settings\Name\&#1052;&#1086;&#1080;%20&#1076;&#1086;&#1082;&#1091;&#1084;&#1077;&#1085;&#1090;&#1099;\3%20&#1082;&#1083;&#1072;&#1089;&#1089;\&#1055;&#1088;&#1077;&#1079;&#1077;&#1085;&#1090;&#1072;&#1094;&#1080;&#1103;%20&#1091;&#1088;&#1086;&#1082;&#1086;&#1074;%20&#1074;%203%20&#1082;&#1083;&#1072;&#1089;&#1089;&#1077;\&#1053;&#1086;&#1074;&#1072;&#1103;%20&#1087;&#1072;&#1087;&#1082;&#1072;\&#1061;&#1088;&#1091;&#1089;&#1090;&#1072;&#1083;&#1100;&#1085;&#1072;&#1103;%20&#1084;&#1091;&#1079;&#1099;&#1082;&#1072;..wma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"/>
            <a:ext cx="8643998" cy="571479"/>
          </a:xfrm>
        </p:spPr>
        <p:txBody>
          <a:bodyPr/>
          <a:lstStyle/>
          <a:p>
            <a:r>
              <a:rPr lang="ru-RU" sz="3200" b="1" u="sng" dirty="0" smtClean="0">
                <a:solidFill>
                  <a:srgbClr val="FF0000"/>
                </a:solidFill>
              </a:rPr>
              <a:t>Урок развивающего </a:t>
            </a:r>
            <a:r>
              <a:rPr lang="ru-RU" sz="3200" b="1" u="sng" dirty="0" smtClean="0">
                <a:solidFill>
                  <a:srgbClr val="FF0000"/>
                </a:solidFill>
              </a:rPr>
              <a:t>контроля</a:t>
            </a:r>
            <a:endParaRPr lang="ru-RU" sz="3200" b="1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8572560" cy="6072206"/>
          </a:xfrm>
        </p:spPr>
        <p:txBody>
          <a:bodyPr/>
          <a:lstStyle/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Тема урока</a:t>
            </a:r>
            <a:r>
              <a:rPr lang="ru-RU" b="1" i="1" dirty="0" smtClean="0"/>
              <a:t>: </a:t>
            </a:r>
            <a:r>
              <a:rPr lang="ru-RU" sz="2400" b="1" dirty="0" smtClean="0">
                <a:solidFill>
                  <a:srgbClr val="C00000"/>
                </a:solidFill>
              </a:rPr>
              <a:t>П</a:t>
            </a:r>
            <a:r>
              <a:rPr lang="ru-RU" sz="2400" b="1" dirty="0" smtClean="0">
                <a:solidFill>
                  <a:srgbClr val="C00000"/>
                </a:solidFill>
              </a:rPr>
              <a:t>роверочная работа </a:t>
            </a:r>
            <a:r>
              <a:rPr lang="ru-RU" sz="2400" b="1" dirty="0" smtClean="0">
                <a:solidFill>
                  <a:srgbClr val="C00000"/>
                </a:solidFill>
              </a:rPr>
              <a:t>по теме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«Изменение имён существительных по падежам».</a:t>
            </a:r>
          </a:p>
          <a:p>
            <a:pPr>
              <a:buNone/>
            </a:pPr>
            <a:r>
              <a:rPr lang="ru-RU" i="1" dirty="0" smtClean="0"/>
              <a:t>Класс: </a:t>
            </a:r>
            <a:r>
              <a:rPr lang="ru-RU" b="1" dirty="0" smtClean="0">
                <a:solidFill>
                  <a:srgbClr val="C00000"/>
                </a:solidFill>
              </a:rPr>
              <a:t>4-й</a:t>
            </a:r>
          </a:p>
          <a:p>
            <a:pPr>
              <a:buNone/>
            </a:pPr>
            <a:r>
              <a:rPr lang="ru-RU" dirty="0" smtClean="0"/>
              <a:t>Цель: </a:t>
            </a:r>
            <a:r>
              <a:rPr lang="ru-RU" sz="2400" b="1" dirty="0" smtClean="0">
                <a:solidFill>
                  <a:srgbClr val="C00000"/>
                </a:solidFill>
              </a:rPr>
              <a:t>осуществить педагогический контроль изучения темы «Изменение имён существительных по </a:t>
            </a:r>
            <a:r>
              <a:rPr lang="ru-RU" sz="2400" b="1" dirty="0" smtClean="0">
                <a:solidFill>
                  <a:srgbClr val="C00000"/>
                </a:solidFill>
              </a:rPr>
              <a:t>падежам»</a:t>
            </a:r>
            <a:r>
              <a:rPr lang="ru-RU" sz="2400" b="1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ru-RU" i="1" dirty="0" smtClean="0">
                <a:solidFill>
                  <a:srgbClr val="000000"/>
                </a:solidFill>
              </a:rPr>
              <a:t>Автор</a:t>
            </a:r>
            <a:r>
              <a:rPr lang="ru-RU" i="1" dirty="0" smtClean="0">
                <a:solidFill>
                  <a:srgbClr val="000000"/>
                </a:solidFill>
              </a:rPr>
              <a:t>:</a:t>
            </a:r>
            <a:r>
              <a:rPr lang="ru-RU" dirty="0" smtClean="0">
                <a:solidFill>
                  <a:srgbClr val="0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Т.Н.Кожанова, учитель начальных классов высшей категории МОУ «Гимназия № 1» г.Соликамска Пермского края.</a:t>
            </a:r>
            <a:endParaRPr lang="ru-RU" sz="18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Tm="5000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2" descr="Голубые холмы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7100888"/>
          </a:xfrm>
          <a:prstGeom prst="rect">
            <a:avLst/>
          </a:prstGeom>
          <a:noFill/>
        </p:spPr>
      </p:pic>
      <p:sp>
        <p:nvSpPr>
          <p:cNvPr id="86019" name="Rectangle 3"/>
          <p:cNvSpPr>
            <a:spLocks noGrp="1" noChangeArrowheads="1"/>
          </p:cNvSpPr>
          <p:nvPr>
            <p:ph type="title"/>
          </p:nvPr>
        </p:nvSpPr>
        <p:spPr>
          <a:xfrm>
            <a:off x="1258888" y="5715000"/>
            <a:ext cx="7162800" cy="1143000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algn="ctr"/>
            <a:r>
              <a:rPr lang="ru-RU" b="1">
                <a:solidFill>
                  <a:srgbClr val="FFFFCC"/>
                </a:solidFill>
              </a:rPr>
              <a:t>Прислушиваюсь к своему внутреннему голосу.</a:t>
            </a:r>
            <a:r>
              <a:rPr lang="ru-RU">
                <a:solidFill>
                  <a:srgbClr val="FFFFCC"/>
                </a:solidFill>
              </a:rPr>
              <a:t> </a:t>
            </a:r>
          </a:p>
        </p:txBody>
      </p:sp>
      <p:pic>
        <p:nvPicPr>
          <p:cNvPr id="86020" name="Хрустальная музыка.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04250" y="65532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9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1)">
                                      <p:cBhvr>
                                        <p:cTn id="6" dur="1" fill="hold"/>
                                        <p:tgtEl>
                                          <p:spTgt spid="860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" dur="50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8" showWhenStopped="0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6020"/>
                </p:tgtEl>
              </p:cMediaNode>
            </p:audio>
          </p:childTnLst>
        </p:cTn>
      </p:par>
    </p:tnLst>
    <p:bldLst>
      <p:bldP spid="860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" descr="lb22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8067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5715000"/>
            <a:ext cx="7162800" cy="1143000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algn="ctr"/>
            <a:r>
              <a:rPr lang="ru-RU" b="1">
                <a:solidFill>
                  <a:srgbClr val="FFFFCC"/>
                </a:solidFill>
              </a:rPr>
              <a:t>Мой язык – моё лицо.</a:t>
            </a:r>
            <a:r>
              <a:rPr lang="ru-RU"/>
              <a:t> </a:t>
            </a:r>
          </a:p>
        </p:txBody>
      </p:sp>
    </p:spTree>
  </p:cSld>
  <p:clrMapOvr>
    <a:masterClrMapping/>
  </p:clrMapOvr>
  <p:transition spd="slow" advClick="0" advTm="6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9" presetClass="entr" presetSubtype="0" accel="10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autoUpdateAnimBg="0"/>
      <p:bldP spid="8806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2" descr="Зака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46913"/>
          </a:xfrm>
          <a:prstGeom prst="rect">
            <a:avLst/>
          </a:prstGeom>
          <a:noFill/>
        </p:spPr>
      </p:pic>
      <p:sp>
        <p:nvSpPr>
          <p:cNvPr id="90115" name="Rectangle 3"/>
          <p:cNvSpPr>
            <a:spLocks noGrp="1" noChangeArrowheads="1"/>
          </p:cNvSpPr>
          <p:nvPr>
            <p:ph type="title"/>
          </p:nvPr>
        </p:nvSpPr>
        <p:spPr>
          <a:xfrm>
            <a:off x="971550" y="4994275"/>
            <a:ext cx="8172450" cy="1863725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algn="ctr"/>
            <a:r>
              <a:rPr lang="ru-RU" b="1">
                <a:solidFill>
                  <a:srgbClr val="FFFFCC"/>
                </a:solidFill>
              </a:rPr>
              <a:t>Знаю, мне необходимо </a:t>
            </a:r>
            <a:br>
              <a:rPr lang="ru-RU" b="1">
                <a:solidFill>
                  <a:srgbClr val="FFFFCC"/>
                </a:solidFill>
              </a:rPr>
            </a:br>
            <a:r>
              <a:rPr lang="ru-RU" b="1">
                <a:solidFill>
                  <a:srgbClr val="FFFFCC"/>
                </a:solidFill>
              </a:rPr>
              <a:t>развивать, совершенствовать</a:t>
            </a:r>
            <a:br>
              <a:rPr lang="ru-RU" b="1">
                <a:solidFill>
                  <a:srgbClr val="FFFFCC"/>
                </a:solidFill>
              </a:rPr>
            </a:br>
            <a:r>
              <a:rPr lang="ru-RU" b="1">
                <a:solidFill>
                  <a:srgbClr val="FFFFCC"/>
                </a:solidFill>
              </a:rPr>
              <a:t>свою речь.</a:t>
            </a:r>
            <a:r>
              <a:rPr lang="ru-RU"/>
              <a:t> </a:t>
            </a:r>
          </a:p>
        </p:txBody>
      </p:sp>
    </p:spTree>
  </p:cSld>
  <p:clrMapOvr>
    <a:masterClrMapping/>
  </p:clrMapOvr>
  <p:transition spd="slow" advClick="0" advTm="6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9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autoUpdateAnimBg="0"/>
      <p:bldP spid="9011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2" descr="Зим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2163" name="Rectangle 3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172450" cy="1863725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algn="ctr"/>
            <a:r>
              <a:rPr lang="ru-RU" b="1">
                <a:solidFill>
                  <a:srgbClr val="FFFFCC"/>
                </a:solidFill>
              </a:rPr>
              <a:t>Я должен знать: </a:t>
            </a:r>
            <a:br>
              <a:rPr lang="ru-RU" b="1">
                <a:solidFill>
                  <a:srgbClr val="FFFFCC"/>
                </a:solidFill>
              </a:rPr>
            </a:br>
            <a:r>
              <a:rPr lang="ru-RU" b="1">
                <a:solidFill>
                  <a:srgbClr val="FFFFCC"/>
                </a:solidFill>
              </a:rPr>
              <a:t>что, где, кому и как сказать.</a:t>
            </a:r>
            <a:r>
              <a:rPr lang="ru-RU"/>
              <a:t> </a:t>
            </a:r>
          </a:p>
        </p:txBody>
      </p:sp>
    </p:spTree>
  </p:cSld>
  <p:clrMapOvr>
    <a:masterClrMapping/>
  </p:clrMapOvr>
  <p:transition spd="slow" advClick="0" advTm="6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9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500"/>
                                        <p:tgtEl>
                                          <p:spTgt spid="9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autoUpdateAnimBg="0"/>
      <p:bldP spid="9216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" descr="029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04800" y="-228600"/>
            <a:ext cx="10348913" cy="7315200"/>
          </a:xfrm>
          <a:prstGeom prst="rect">
            <a:avLst/>
          </a:prstGeom>
          <a:noFill/>
        </p:spPr>
      </p:pic>
      <p:sp>
        <p:nvSpPr>
          <p:cNvPr id="94211" name="Rectangle 3"/>
          <p:cNvSpPr>
            <a:spLocks noGrp="1" noChangeArrowheads="1"/>
          </p:cNvSpPr>
          <p:nvPr>
            <p:ph type="title"/>
          </p:nvPr>
        </p:nvSpPr>
        <p:spPr>
          <a:xfrm>
            <a:off x="971550" y="4994275"/>
            <a:ext cx="8172450" cy="1863725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algn="ctr"/>
            <a:r>
              <a:rPr lang="ru-RU" b="1">
                <a:solidFill>
                  <a:srgbClr val="FFFFCC"/>
                </a:solidFill>
              </a:rPr>
              <a:t>Буду говорить с чувством, </a:t>
            </a:r>
            <a:br>
              <a:rPr lang="ru-RU" b="1">
                <a:solidFill>
                  <a:srgbClr val="FFFFCC"/>
                </a:solidFill>
              </a:rPr>
            </a:br>
            <a:r>
              <a:rPr lang="ru-RU" b="1">
                <a:solidFill>
                  <a:srgbClr val="FFFFCC"/>
                </a:solidFill>
              </a:rPr>
              <a:t>с расстановкой.</a:t>
            </a:r>
            <a:r>
              <a:rPr lang="ru-RU"/>
              <a:t> </a:t>
            </a:r>
          </a:p>
        </p:txBody>
      </p:sp>
    </p:spTree>
  </p:cSld>
  <p:clrMapOvr>
    <a:masterClrMapping/>
  </p:clrMapOvr>
  <p:transition spd="slow" advClick="0" advTm="6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9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9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autoUpdateAnimBg="0"/>
      <p:bldP spid="9421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2" descr="019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448800" cy="6858000"/>
          </a:xfrm>
          <a:prstGeom prst="rect">
            <a:avLst/>
          </a:prstGeom>
          <a:noFill/>
        </p:spPr>
      </p:pic>
      <p:sp>
        <p:nvSpPr>
          <p:cNvPr id="96259" name="Rectangle 3"/>
          <p:cNvSpPr>
            <a:spLocks noGrp="1" noChangeArrowheads="1"/>
          </p:cNvSpPr>
          <p:nvPr>
            <p:ph type="title"/>
          </p:nvPr>
        </p:nvSpPr>
        <p:spPr>
          <a:xfrm>
            <a:off x="971550" y="4508500"/>
            <a:ext cx="8172450" cy="1863725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algn="ctr"/>
            <a:r>
              <a:rPr lang="ru-RU" b="1">
                <a:solidFill>
                  <a:srgbClr val="FFFFCC"/>
                </a:solidFill>
              </a:rPr>
              <a:t>Буду чувствовать</a:t>
            </a:r>
            <a:br>
              <a:rPr lang="ru-RU" b="1">
                <a:solidFill>
                  <a:srgbClr val="FFFFCC"/>
                </a:solidFill>
              </a:rPr>
            </a:br>
            <a:r>
              <a:rPr lang="ru-RU" b="1">
                <a:solidFill>
                  <a:srgbClr val="FFFFCC"/>
                </a:solidFill>
              </a:rPr>
              <a:t> себя и другого.</a:t>
            </a:r>
            <a:r>
              <a:rPr lang="ru-RU"/>
              <a:t> </a:t>
            </a:r>
          </a:p>
        </p:txBody>
      </p:sp>
    </p:spTree>
  </p:cSld>
  <p:clrMapOvr>
    <a:masterClrMapping/>
  </p:clrMapOvr>
  <p:transition spd="slow" advClick="0" advTm="6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9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2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autoUpdateAnimBg="0"/>
      <p:bldP spid="9625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2" descr="WEBSHO~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8307" name="Rectangle 3"/>
          <p:cNvSpPr>
            <a:spLocks noGrp="1" noChangeArrowheads="1"/>
          </p:cNvSpPr>
          <p:nvPr>
            <p:ph type="title"/>
          </p:nvPr>
        </p:nvSpPr>
        <p:spPr>
          <a:xfrm>
            <a:off x="971550" y="4508500"/>
            <a:ext cx="8172450" cy="1863725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algn="ctr"/>
            <a:r>
              <a:rPr lang="ru-RU" b="1">
                <a:solidFill>
                  <a:srgbClr val="FFFFCC"/>
                </a:solidFill>
              </a:rPr>
              <a:t>Я спокоен и уверен в себе.</a:t>
            </a:r>
            <a:r>
              <a:rPr lang="ru-RU"/>
              <a:t> </a:t>
            </a:r>
          </a:p>
        </p:txBody>
      </p:sp>
    </p:spTree>
  </p:cSld>
  <p:clrMapOvr>
    <a:masterClrMapping/>
  </p:clrMapOvr>
  <p:transition spd="slow" advClick="0" advTm="6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98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8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8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autoUpdateAnimBg="0"/>
      <p:bldP spid="98307" grpId="1"/>
    </p:bldLst>
  </p:timing>
</p:sld>
</file>

<file path=ppt/theme/theme1.xml><?xml version="1.0" encoding="utf-8"?>
<a:theme xmlns:a="http://schemas.openxmlformats.org/drawingml/2006/main" name="Природа">
  <a:themeElements>
    <a:clrScheme name="Природа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Природа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рирода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ирода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ирода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ирода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ирода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Орбита">
  <a:themeElements>
    <a:clrScheme name="Орбита 8">
      <a:dk1>
        <a:srgbClr val="000000"/>
      </a:dk1>
      <a:lt1>
        <a:srgbClr val="C5D9ED"/>
      </a:lt1>
      <a:dk2>
        <a:srgbClr val="000000"/>
      </a:dk2>
      <a:lt2>
        <a:srgbClr val="FFFFFF"/>
      </a:lt2>
      <a:accent1>
        <a:srgbClr val="F3F6FF"/>
      </a:accent1>
      <a:accent2>
        <a:srgbClr val="33CCCC"/>
      </a:accent2>
      <a:accent3>
        <a:srgbClr val="DFE9F4"/>
      </a:accent3>
      <a:accent4>
        <a:srgbClr val="000000"/>
      </a:accent4>
      <a:accent5>
        <a:srgbClr val="F8FAFF"/>
      </a:accent5>
      <a:accent6>
        <a:srgbClr val="2DB9B9"/>
      </a:accent6>
      <a:hlink>
        <a:srgbClr val="0000FF"/>
      </a:hlink>
      <a:folHlink>
        <a:srgbClr val="006699"/>
      </a:folHlink>
    </a:clrScheme>
    <a:fontScheme name="Орбит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рбита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рбита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94</Words>
  <Application>Microsoft Office PowerPoint</Application>
  <PresentationFormat>Экран (4:3)</PresentationFormat>
  <Paragraphs>21</Paragraphs>
  <Slides>8</Slides>
  <Notes>7</Notes>
  <HiddenSlides>0</HiddenSlides>
  <MMClips>1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Природа</vt:lpstr>
      <vt:lpstr>2_Орбита</vt:lpstr>
      <vt:lpstr>Урок развивающего контроля</vt:lpstr>
      <vt:lpstr>Прислушиваюсь к своему внутреннему голосу. </vt:lpstr>
      <vt:lpstr>Мой язык – моё лицо. </vt:lpstr>
      <vt:lpstr>Знаю, мне необходимо  развивать, совершенствовать свою речь. </vt:lpstr>
      <vt:lpstr>Я должен знать:  что, где, кому и как сказать. </vt:lpstr>
      <vt:lpstr>Буду говорить с чувством,  с расстановкой. </vt:lpstr>
      <vt:lpstr>Буду чувствовать  себя и другого. </vt:lpstr>
      <vt:lpstr>Я спокоен и уверен в себе.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развивающего контроля</dc:title>
  <dc:creator>ТЫЦ-ТЫЦ</dc:creator>
  <cp:lastModifiedBy>ТЫЦ-ТЫЦ</cp:lastModifiedBy>
  <cp:revision>1</cp:revision>
  <dcterms:created xsi:type="dcterms:W3CDTF">2010-01-24T13:48:22Z</dcterms:created>
  <dcterms:modified xsi:type="dcterms:W3CDTF">2010-01-24T13:51:17Z</dcterms:modified>
</cp:coreProperties>
</file>