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2" r:id="rId2"/>
    <p:sldId id="257" r:id="rId3"/>
    <p:sldId id="258" r:id="rId4"/>
    <p:sldId id="268" r:id="rId5"/>
    <p:sldId id="256" r:id="rId6"/>
    <p:sldId id="278" r:id="rId7"/>
    <p:sldId id="281" r:id="rId8"/>
    <p:sldId id="259" r:id="rId9"/>
    <p:sldId id="279" r:id="rId10"/>
    <p:sldId id="280" r:id="rId11"/>
    <p:sldId id="274" r:id="rId12"/>
    <p:sldId id="282" r:id="rId13"/>
    <p:sldId id="263" r:id="rId14"/>
    <p:sldId id="275" r:id="rId15"/>
    <p:sldId id="286" r:id="rId16"/>
    <p:sldId id="289" r:id="rId17"/>
    <p:sldId id="288" r:id="rId18"/>
    <p:sldId id="290" r:id="rId19"/>
    <p:sldId id="291" r:id="rId20"/>
    <p:sldId id="264" r:id="rId21"/>
    <p:sldId id="294" r:id="rId22"/>
    <p:sldId id="265" r:id="rId23"/>
    <p:sldId id="269" r:id="rId24"/>
    <p:sldId id="260" r:id="rId25"/>
    <p:sldId id="295" r:id="rId26"/>
    <p:sldId id="270" r:id="rId27"/>
    <p:sldId id="271" r:id="rId28"/>
    <p:sldId id="272" r:id="rId29"/>
    <p:sldId id="296" r:id="rId3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4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7E38DB7-97B7-4727-ADD6-6F7FFF33CB7E}" type="datetimeFigureOut">
              <a:rPr lang="ru-RU"/>
              <a:pPr>
                <a:defRPr/>
              </a:pPr>
              <a:t>29.01.2010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7C8BB23-A12C-4E61-92B8-AC3CB0540C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8AE5D7-8620-4E40-92E7-D14BB1740E24}" type="slidenum">
              <a:rPr lang="ru-RU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4CA5D4-F1E4-4B09-8441-D59E777895F0}" type="slidenum">
              <a:rPr lang="ru-RU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404D05-3264-482A-97FC-3325B96BA2E7}" type="slidenum">
              <a:rPr lang="ru-RU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EDDD6-8381-4B46-827B-8FCC602BF630}" type="datetimeFigureOut">
              <a:rPr lang="fr-FR"/>
              <a:pPr>
                <a:defRPr/>
              </a:pPr>
              <a:t>29/01/2010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42002-B19E-4AD0-9F70-0A63A3A5F0C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9A135-892C-4DE1-BA2B-647D28104C61}" type="datetimeFigureOut">
              <a:rPr lang="fr-FR"/>
              <a:pPr>
                <a:defRPr/>
              </a:pPr>
              <a:t>29/01/2010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A295C-3AF3-4426-8606-FA57EA4167D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334AB-C5BF-4808-947B-94280C67F662}" type="datetimeFigureOut">
              <a:rPr lang="fr-FR"/>
              <a:pPr>
                <a:defRPr/>
              </a:pPr>
              <a:t>29/01/2010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5E31D-AFB3-48FF-B525-6551367877E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8AA1D-BA42-43A6-82F8-40D40624D43C}" type="datetimeFigureOut">
              <a:rPr lang="fr-FR"/>
              <a:pPr>
                <a:defRPr/>
              </a:pPr>
              <a:t>29/01/2010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B8191-D239-4329-8C99-D9DB175730B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90CEA-79E9-4424-AB6B-6E24758B9AA4}" type="datetimeFigureOut">
              <a:rPr lang="fr-FR"/>
              <a:pPr>
                <a:defRPr/>
              </a:pPr>
              <a:t>29/01/2010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74948-FA7E-431D-9E07-B7E12625AA0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EACA3-2B0A-4B58-A3EA-D8A111EC743D}" type="datetimeFigureOut">
              <a:rPr lang="fr-FR"/>
              <a:pPr>
                <a:defRPr/>
              </a:pPr>
              <a:t>29/01/2010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E5532-38EE-4241-A5DC-B9A5B509058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919C9-0E03-4F10-A0A4-F04EFAD463C0}" type="datetimeFigureOut">
              <a:rPr lang="fr-FR"/>
              <a:pPr>
                <a:defRPr/>
              </a:pPr>
              <a:t>29/01/2010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1791A-08FE-4563-9951-2012C6842F0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B70ED-16F9-42EF-B7C9-BB8D91C775B5}" type="datetimeFigureOut">
              <a:rPr lang="fr-FR"/>
              <a:pPr>
                <a:defRPr/>
              </a:pPr>
              <a:t>29/01/2010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6A6F9-DBF4-4020-A6C1-6E05CCE3DDE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ECA09-16BB-4229-B1C5-554AD49AAAB4}" type="datetimeFigureOut">
              <a:rPr lang="fr-FR"/>
              <a:pPr>
                <a:defRPr/>
              </a:pPr>
              <a:t>29/01/2010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2CD32-D6AB-4129-A78E-5ADBA5D28BB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13F51-E4AF-4037-BE4F-959FC6387E6E}" type="datetimeFigureOut">
              <a:rPr lang="fr-FR"/>
              <a:pPr>
                <a:defRPr/>
              </a:pPr>
              <a:t>29/01/2010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E6F96-6917-4EC9-8129-29E86C17874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E9D26-504E-4C55-A2E3-16BA5DBBC5A8}" type="datetimeFigureOut">
              <a:rPr lang="fr-FR"/>
              <a:pPr>
                <a:defRPr/>
              </a:pPr>
              <a:t>29/01/2010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B8905-5287-4F6D-8C24-C10BF4E74AB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EEC96F-B623-4520-9B3A-5FBF38C5B80E}" type="datetimeFigureOut">
              <a:rPr lang="fr-FR"/>
              <a:pPr>
                <a:defRPr/>
              </a:pPr>
              <a:t>29/01/2010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F9B4CB-602E-4900-AB79-76BA8A9F6CA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belka.av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slide" Target="slide27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image" Target="../media/image2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image" Target="../media/image23.pn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image" Target="../media/image2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2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14290"/>
            <a:ext cx="77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3 февраля.</a:t>
            </a:r>
          </a:p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Кла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сс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ная    р</a:t>
            </a:r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бота.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3000372"/>
            <a:ext cx="7215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428728" y="4643446"/>
            <a:ext cx="71438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500166" y="4000504"/>
            <a:ext cx="707236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57290" y="4429132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 зо  зл  зя  ва  во  вст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428728" y="5857892"/>
            <a:ext cx="71438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500166" y="5214950"/>
            <a:ext cx="707236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28728" y="3214686"/>
            <a:ext cx="178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  З</a:t>
            </a:r>
            <a:endParaRPr lang="ru-RU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92048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00100" y="500042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Глагол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071546"/>
            <a:ext cx="8501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  делать?  Что  сделать? 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  делает?  Что  сделает?  Что  будет  делать?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3071810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Свистит, метёт,  дымятся,  рушатся,  , скользит,  летит. 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15" descr="snegov2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286256"/>
            <a:ext cx="2435523" cy="2192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57232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pPr algn="ct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Чародейкою  зимою</a:t>
            </a:r>
          </a:p>
          <a:p>
            <a:pPr algn="ct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Околдован  лес  стоит.</a:t>
            </a:r>
          </a:p>
          <a:p>
            <a:pPr algn="ct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под  снежной  бахромою,</a:t>
            </a:r>
          </a:p>
          <a:p>
            <a:pPr algn="ct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Неподвижною, немою, </a:t>
            </a:r>
          </a:p>
          <a:p>
            <a:pPr algn="ct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Чудной  жизнью  он  блестит.</a:t>
            </a:r>
          </a:p>
          <a:p>
            <a:pPr algn="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Ф.  Тютчев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0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85728"/>
            <a:ext cx="8623902" cy="638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57232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pPr algn="ct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Чародейкою  зимою</a:t>
            </a:r>
          </a:p>
          <a:p>
            <a:pPr algn="ct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Околдован  лес  стоит.</a:t>
            </a:r>
          </a:p>
          <a:p>
            <a:pPr algn="ct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под  снежной  бахромою,</a:t>
            </a:r>
          </a:p>
          <a:p>
            <a:pPr algn="ct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Неподвижною, немою, </a:t>
            </a:r>
          </a:p>
          <a:p>
            <a:pPr algn="ct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Чудной  жизнью  он  блестит.</a:t>
            </a:r>
          </a:p>
          <a:p>
            <a:pPr algn="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Ф.  Тютчев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897" y="0"/>
            <a:ext cx="92048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2" descr="NY_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3825" y="5467350"/>
            <a:ext cx="14001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NY_6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0"/>
            <a:ext cx="8001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357190"/>
          </a:xfrm>
        </p:spPr>
        <p:txBody>
          <a:bodyPr/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Дотерпят  ли?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571480"/>
            <a:ext cx="9001156" cy="607223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     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Настал  последний  месяц  зимы,  самый трудный  месяц.</a:t>
            </a:r>
          </a:p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       У  всех  жителей  леса подошли к концу запасы  в  кладовых. Отощали  все  звери  и птицы - нет  уже  тёплого  жира  под кожей.  От  долгой жизни  впроголодь  много  поубавилось  силы.</a:t>
            </a:r>
          </a:p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        А тут, как на зло, вьюги  и метели по лесу полетели. Морозы, что  дальше, то  крепче.  Последний месяц  зиме  гулять,  она  и  грянула  лютой  стужей.</a:t>
            </a:r>
          </a:p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      Держись  теперь,  всякий  зверь  и  птица,  собирай  последние  силы -  терпи  до  весны.</a:t>
            </a:r>
          </a:p>
          <a:p>
            <a:pPr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3834" y="6396335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В. Бианки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785794"/>
            <a:ext cx="8286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Sylfaen" pitchFamily="18" charset="0"/>
                <a:cs typeface="Shruti" pitchFamily="34" charset="0"/>
              </a:rPr>
              <a:t>Назовите  и запишите  жителей  леса, которым  приходится  очень  трудно  зимой.</a:t>
            </a:r>
            <a:endParaRPr lang="ru-RU" sz="4800" b="1" dirty="0">
              <a:latin typeface="Sylfaen" pitchFamily="18" charset="0"/>
              <a:cs typeface="Shrut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643182"/>
            <a:ext cx="5086565" cy="3571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928926" y="500042"/>
            <a:ext cx="4643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Comic Sans MS" pitchFamily="66" charset="0"/>
              </a:rPr>
              <a:t>ЗА</a:t>
            </a:r>
            <a:r>
              <a:rPr lang="ru-RU" sz="6600" b="1" dirty="0" smtClean="0">
                <a:solidFill>
                  <a:srgbClr val="FF0000"/>
                </a:solidFill>
                <a:latin typeface="Comic Sans MS" pitchFamily="66" charset="0"/>
              </a:rPr>
              <a:t>Я</a:t>
            </a:r>
            <a:r>
              <a:rPr lang="ru-RU" sz="6600" b="1" dirty="0" smtClean="0">
                <a:latin typeface="Comic Sans MS" pitchFamily="66" charset="0"/>
              </a:rPr>
              <a:t>Ц</a:t>
            </a:r>
            <a:endParaRPr lang="ru-RU" sz="6600" b="1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642918"/>
            <a:ext cx="50006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571744"/>
            <a:ext cx="4028576" cy="3478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14612" y="642918"/>
            <a:ext cx="3525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Comic Sans MS" pitchFamily="66" charset="0"/>
              </a:rPr>
              <a:t>Л</a:t>
            </a:r>
            <a:r>
              <a:rPr lang="ru-RU" sz="6000" b="1" dirty="0" smtClean="0">
                <a:solidFill>
                  <a:srgbClr val="FF0000"/>
                </a:solidFill>
                <a:latin typeface="Comic Sans MS" pitchFamily="66" charset="0"/>
              </a:rPr>
              <a:t>И</a:t>
            </a:r>
            <a:r>
              <a:rPr lang="ru-RU" sz="6000" b="1" dirty="0" smtClean="0">
                <a:latin typeface="Comic Sans MS" pitchFamily="66" charset="0"/>
              </a:rPr>
              <a:t>СИЦА</a:t>
            </a:r>
            <a:endParaRPr lang="ru-RU" sz="6000" b="1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642918"/>
            <a:ext cx="57150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643182"/>
            <a:ext cx="4956350" cy="3071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71736" y="857232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БЕЛКА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0298" y="857232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НИЦА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43438" y="2214554"/>
            <a:ext cx="2643206" cy="4041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14678" y="928670"/>
            <a:ext cx="57150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Мои документы\Corel User Files\TMP\Untitled-1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86116" y="4000504"/>
            <a:ext cx="3000396" cy="1963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71736" y="928670"/>
            <a:ext cx="4106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</a:t>
            </a:r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</a:t>
            </a:r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БЕЙ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928670"/>
            <a:ext cx="642942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857232"/>
            <a:ext cx="642942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143125" y="214313"/>
            <a:ext cx="6686550" cy="1143000"/>
          </a:xfrm>
        </p:spPr>
        <p:txBody>
          <a:bodyPr/>
          <a:lstStyle/>
          <a:p>
            <a:pPr eaLnBrk="1" hangingPunct="1"/>
            <a:r>
              <a:rPr 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Составьте  предложения  из  данных слов</a:t>
            </a:r>
            <a:endParaRPr lang="fr-CA" sz="32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00250" y="1600200"/>
            <a:ext cx="6858030" cy="4525963"/>
          </a:xfrm>
          <a:ln w="57150"/>
        </p:spPr>
        <p:txBody>
          <a:bodyPr/>
          <a:lstStyle/>
          <a:p>
            <a:pPr marL="514350" indent="-514350"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Зима, на, Сретение, красную,  встречает,  весну.</a:t>
            </a:r>
            <a:endParaRPr lang="fr-CA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000232" y="4214818"/>
            <a:ext cx="685804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000232" y="4857760"/>
            <a:ext cx="685804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000232" y="5572140"/>
            <a:ext cx="685804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000232" y="6143644"/>
            <a:ext cx="685804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жмите, чтобы закрыть окн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85728"/>
            <a:ext cx="33575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нажмите, чтобы закрыть окн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428604"/>
            <a:ext cx="3449637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57224" y="4143380"/>
            <a:ext cx="714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Составьте  одно  предложение по  любой  из  этих  картинок.  Самые  удачные  предложения  запишем  на  доске.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жмите, чтобы закрыть окн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85728"/>
            <a:ext cx="33575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нажмите, чтобы закрыть окн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428604"/>
            <a:ext cx="3449637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214290"/>
            <a:ext cx="5161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ЧАСТИ  РЕЧИ: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43050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  <a:hlinkClick r:id="rId3" action="ppaction://hlinksldjump"/>
              </a:rPr>
              <a:t>ИМЯ  СУЩЕСТВИТЕЛЬНОЕ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1785926"/>
            <a:ext cx="38202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4" action="ppaction://hlinksldjump"/>
              </a:rPr>
              <a:t>ИМЯ 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4" action="ppaction://hlinksldjump"/>
              </a:rPr>
              <a:t> ПРИЛАГАТЕЛЬНОЕ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321468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ГЛАГОЛ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3786190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МЕСТОИМЕНИЕ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500063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7" action="ppaction://hlinksldjump"/>
              </a:rPr>
              <a:t>ПРЕДЛОГ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snegov2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7650" y="2857496"/>
            <a:ext cx="3816350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6" descr="заяц1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857364"/>
            <a:ext cx="15192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Рисунок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3071810"/>
            <a:ext cx="2927350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642918"/>
            <a:ext cx="78581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Кто?  Что?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(предмет)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snowflake 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64" y="428604"/>
            <a:ext cx="1727036" cy="185737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snegov2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000504"/>
            <a:ext cx="2601936" cy="234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357166"/>
            <a:ext cx="88582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Какой?  Какая?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Какое?  Какие?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(признак  предмета)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black kitte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0" y="3643314"/>
            <a:ext cx="1095375" cy="2714625"/>
          </a:xfrm>
          <a:prstGeom prst="rect">
            <a:avLst/>
          </a:prstGeom>
        </p:spPr>
      </p:pic>
      <p:pic>
        <p:nvPicPr>
          <p:cNvPr id="5" name="Рисунок 4" descr="balloons 1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737" y="2786058"/>
            <a:ext cx="893344" cy="2571749"/>
          </a:xfrm>
          <a:prstGeom prst="rect">
            <a:avLst/>
          </a:prstGeom>
        </p:spPr>
      </p:pic>
      <p:pic>
        <p:nvPicPr>
          <p:cNvPr id="8" name="Picture 11" descr="Рисунок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3286124"/>
            <a:ext cx="2927350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0112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 делать?  что  сделать?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(действие  предмета)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4" descr="нажмите, чтобы закрыть окно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3143248"/>
            <a:ext cx="32861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нажмите, чтобы закрыть окн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1500174"/>
            <a:ext cx="4519624" cy="451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ormal_%F1%EE%EB%ED%FB%F8%EA%E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85728"/>
            <a:ext cx="2928927" cy="292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Картинка 86 из 72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00826" y="4000504"/>
            <a:ext cx="2143140" cy="248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86116" y="357166"/>
            <a:ext cx="55007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местоимение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5143512"/>
            <a:ext cx="3198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Мы,  они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58082" y="3643314"/>
            <a:ext cx="1436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он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2500306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5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2214554"/>
            <a:ext cx="1468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жмите, чтобы закрыть окн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214554"/>
            <a:ext cx="3449637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00694" y="1714488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57166"/>
            <a:ext cx="471490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ЗА ,  У,  ПЕРЕД,   ПОД,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НА,  К, 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ИЗ-ЗА…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42926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Comic Sans MS" pitchFamily="66" charset="0"/>
              </a:rPr>
              <a:t>СЛУЖИТ  ДЛЯ  СВЯЗИ  СЛОВ</a:t>
            </a:r>
            <a:endParaRPr lang="ru-RU" sz="4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oldram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214422"/>
            <a:ext cx="5385671" cy="36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pa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2662238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arg-4-25-trans-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0"/>
            <a:ext cx="2000264" cy="170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71802" y="2714620"/>
            <a:ext cx="2686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Молодцы!!!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571480"/>
            <a:ext cx="74295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Использованные  материалы: </a:t>
            </a:r>
          </a:p>
          <a:p>
            <a:r>
              <a:rPr lang="ru-RU" dirty="0" smtClean="0"/>
              <a:t>1</a:t>
            </a:r>
            <a:r>
              <a:rPr lang="ru-RU" dirty="0" smtClean="0">
                <a:latin typeface="Comic Sans MS" pitchFamily="66" charset="0"/>
              </a:rPr>
              <a:t>. Е. А. Нефедова, О. В. </a:t>
            </a:r>
            <a:r>
              <a:rPr lang="ru-RU" dirty="0" err="1" smtClean="0">
                <a:latin typeface="Comic Sans MS" pitchFamily="66" charset="0"/>
              </a:rPr>
              <a:t>Узорова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200 текстов  для внеклассного  чтения. Москва  «Аквариум»1999</a:t>
            </a:r>
          </a:p>
          <a:p>
            <a:r>
              <a:rPr lang="ru-RU" dirty="0" smtClean="0">
                <a:latin typeface="Comic Sans MS" pitchFamily="66" charset="0"/>
              </a:rPr>
              <a:t>2. Детская  энциклопедия Кирилла и  </a:t>
            </a:r>
            <a:r>
              <a:rPr lang="ru-RU" dirty="0" err="1" smtClean="0">
                <a:latin typeface="Comic Sans MS" pitchFamily="66" charset="0"/>
              </a:rPr>
              <a:t>Мефодия</a:t>
            </a:r>
            <a:r>
              <a:rPr lang="ru-RU" dirty="0" smtClean="0">
                <a:latin typeface="Comic Sans MS" pitchFamily="66" charset="0"/>
              </a:rPr>
              <a:t>  2009</a:t>
            </a:r>
          </a:p>
          <a:p>
            <a:r>
              <a:rPr lang="ru-RU" dirty="0" smtClean="0">
                <a:latin typeface="Comic Sans MS" pitchFamily="66" charset="0"/>
              </a:rPr>
              <a:t> 3. Картинки,  анимации, фоны – </a:t>
            </a:r>
            <a:r>
              <a:rPr lang="ru-RU" dirty="0" smtClean="0">
                <a:latin typeface="Comic Sans MS" pitchFamily="66" charset="0"/>
              </a:rPr>
              <a:t>ресурсы Интернет.</a:t>
            </a:r>
          </a:p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5857892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Амосова М. Н.   Весьегонская СОШ , учитель начальных  классов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00042"/>
            <a:ext cx="8358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Какие  зимние  месяцы  вы  знаете? </a:t>
            </a:r>
            <a:endParaRPr lang="ru-RU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571612"/>
            <a:ext cx="80724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Декабрь,  январь,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Февраль.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7278808" cy="500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57158" y="500042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Фебрус -  покровитель  стад  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февраль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1285860"/>
            <a:ext cx="3143272" cy="57150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857232"/>
            <a:ext cx="7358114" cy="457203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Февраль: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сечень -  сечет  зиму  пополам;</a:t>
            </a:r>
          </a:p>
          <a:p>
            <a:r>
              <a:rPr lang="ru-RU" sz="3200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межень – межа  зимы  и  весны;</a:t>
            </a:r>
          </a:p>
          <a:p>
            <a:r>
              <a:rPr lang="ru-RU" sz="3200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лютый – спрашивает, как обуты;</a:t>
            </a:r>
          </a:p>
          <a:p>
            <a:r>
              <a:rPr lang="ru-RU" sz="3200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ветродуй- …</a:t>
            </a:r>
          </a:p>
          <a:p>
            <a:r>
              <a:rPr lang="ru-RU" sz="3200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вьюговей - …</a:t>
            </a:r>
          </a:p>
          <a:p>
            <a:r>
              <a:rPr lang="ru-RU" sz="3200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снежень -…</a:t>
            </a:r>
          </a:p>
          <a:p>
            <a:endParaRPr lang="ru-RU" sz="2800" b="1" dirty="0" smtClean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ru-RU" sz="2800" b="1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214422"/>
            <a:ext cx="80010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Св…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стит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к…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сая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м…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тель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 б…лая  м…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тла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д…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роги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м…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тёт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 Дымятся  сугробы  и  крыши.  Рушатся  с сосен  б…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лые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в…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допады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льзит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ярос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ная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позёмка. 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Февраль  л…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тит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на  всех  п…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русах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algn="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 Сладков)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42976" y="1357298"/>
            <a:ext cx="428628" cy="41433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1285860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285860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1285860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785926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1857364"/>
            <a:ext cx="285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1785926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2928934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4214810" y="2857496"/>
            <a:ext cx="347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3500438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3429000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00364" y="4000504"/>
            <a:ext cx="357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43702" y="4000504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0" descr="db68d7a1cbc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5684376"/>
            <a:ext cx="1071570" cy="117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214422"/>
            <a:ext cx="8001056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Св…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стит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к…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сая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м…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тель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 б…лая  м…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тла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д…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роги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м…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тёт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 Дымятся  сугробы  и  крыши.  Рушатся  с сосен  б…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лые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в…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допады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льзит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ярос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ная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позёмка. 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Февраль  л…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тит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на  всех  п…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русах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algn="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 Сладков)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42976" y="1357298"/>
            <a:ext cx="428628" cy="41433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1285860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285860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1285860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785926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1857364"/>
            <a:ext cx="285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1785926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2928934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4214810" y="2857496"/>
            <a:ext cx="347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3500438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3429000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00364" y="4000504"/>
            <a:ext cx="357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43702" y="4000504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0" descr="db68d7a1cbc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43834" y="5500702"/>
            <a:ext cx="1071570" cy="117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вал 16"/>
          <p:cNvSpPr/>
          <p:nvPr/>
        </p:nvSpPr>
        <p:spPr>
          <a:xfrm>
            <a:off x="7000892" y="2285992"/>
            <a:ext cx="714380" cy="6286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214810" y="4071942"/>
            <a:ext cx="714380" cy="6286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929190" y="4071942"/>
            <a:ext cx="1428760" cy="5572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714612" y="2500306"/>
            <a:ext cx="500066" cy="428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897" y="0"/>
            <a:ext cx="92048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00100" y="500042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Имена  существительные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0232" y="1071546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Кто?  Что?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7167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Метель,  метла,  дороги,  сугробы,  крыши, сосен, водопады,  позёмка,  февраль,  парусах.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15" descr="snegov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429132"/>
            <a:ext cx="2435523" cy="2192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897" y="0"/>
            <a:ext cx="92048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00100" y="500042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Имена    прилагательные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071546"/>
            <a:ext cx="8501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Какой?  Какая?   Какое?  Какие?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2071678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Косая,  белая,  яростная. 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15" descr="snegov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429132"/>
            <a:ext cx="2435523" cy="2192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зима (10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 (10)</Template>
  <TotalTime>395</TotalTime>
  <Words>544</Words>
  <Application>Microsoft Office PowerPoint</Application>
  <PresentationFormat>Экран (4:3)</PresentationFormat>
  <Paragraphs>118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зима (10)</vt:lpstr>
      <vt:lpstr>Слайд 1</vt:lpstr>
      <vt:lpstr>Составьте  предложения  из  данных слов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Дотерпят  ли?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 Амосова</dc:creator>
  <cp:lastModifiedBy>User</cp:lastModifiedBy>
  <cp:revision>51</cp:revision>
  <dcterms:created xsi:type="dcterms:W3CDTF">2010-01-15T21:36:12Z</dcterms:created>
  <dcterms:modified xsi:type="dcterms:W3CDTF">2010-01-28T22:02:58Z</dcterms:modified>
</cp:coreProperties>
</file>