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8D4E-DD80-4C76-991A-7EC74C9CFC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C9CFC-FF21-4BAB-9A09-BE850BB61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72;&#1090;&#1100;&#1103;.docx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906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750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94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312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766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16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204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/>
          <p:cNvSpPr/>
          <p:nvPr/>
        </p:nvSpPr>
        <p:spPr>
          <a:xfrm>
            <a:off x="7643834" y="607220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hlinkClick r:id="rId3" action="ppaction://hlinkfile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 advClick="0" advTm="4000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 О@zi$</cp:lastModifiedBy>
  <cp:revision>6</cp:revision>
  <dcterms:created xsi:type="dcterms:W3CDTF">2010-01-12T18:08:47Z</dcterms:created>
  <dcterms:modified xsi:type="dcterms:W3CDTF">2010-01-25T12:44:11Z</dcterms:modified>
</cp:coreProperties>
</file>