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77" r:id="rId2"/>
    <p:sldId id="292" r:id="rId3"/>
    <p:sldId id="296" r:id="rId4"/>
    <p:sldId id="295" r:id="rId5"/>
    <p:sldId id="294" r:id="rId6"/>
    <p:sldId id="293" r:id="rId7"/>
    <p:sldId id="288" r:id="rId8"/>
    <p:sldId id="28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FF"/>
    <a:srgbClr val="66FF33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F8A7-ADFD-4385-AE67-23B1BFD20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C3D6-1F29-4465-B0FB-ADC83C3BB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A4BD-0581-48F2-9BDD-EE2B7D958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C4357-5E0D-4A8A-BE58-1B4049766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9C94-A1EF-4262-9D61-19B74C462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746E-3C03-421E-A43A-6601F9BF1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7698-9484-4D35-961F-FC721BD82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698C-470F-4C3F-B4B6-ED770F9C6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1A62-491A-4EBD-9309-A85DACDCE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DCF61-B0BF-4E99-85E7-480A0B9FC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C6790-3996-48A5-9CF5-AFBC07507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94D71F-7D40-4C17-8882-57B875079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90;&#1077;&#1075;&#1088;&#1080;&#1088;&#1086;&#1074;&#1072;&#1085;&#1085;&#1086;&#1077;%20%20&#1074;&#1085;&#1077;&#1082;&#1083;&#1072;&#1089;&#1089;&#1085;&#1086;&#1077;%20%20&#1084;&#1077;&#1088;&#1086;&#1087;&#1088;&#1080;&#1103;&#1090;&#1080;&#1077;.doc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57;&#1090;&#1072;&#1090;&#1100;&#1103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78898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Животный мир Байкала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81200" y="3200400"/>
            <a:ext cx="7315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FFFF"/>
                </a:solidFill>
                <a:latin typeface="+mn-lt"/>
              </a:rPr>
              <a:t>Водные</a:t>
            </a:r>
            <a:r>
              <a:rPr lang="ru-RU" sz="3200" b="1" dirty="0">
                <a:solidFill>
                  <a:srgbClr val="00FFFF"/>
                </a:solidFill>
              </a:rPr>
              <a:t> животные Байкала</a:t>
            </a:r>
            <a:endParaRPr lang="en-US" sz="3200" b="1" dirty="0">
              <a:solidFill>
                <a:srgbClr val="00FFFF"/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FFFF00"/>
                </a:solidFill>
                <a:latin typeface="+mn-lt"/>
              </a:rPr>
              <a:t>Беспозвоночные: бокоплав– 255 видов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  <a:latin typeface="+mn-lt"/>
              </a:rPr>
              <a:t>ракушковые рачки- 100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b="1" dirty="0" err="1">
                <a:solidFill>
                  <a:srgbClr val="FFFF00"/>
                </a:solidFill>
                <a:latin typeface="+mn-lt"/>
              </a:rPr>
              <a:t>хирономиды</a:t>
            </a:r>
            <a:r>
              <a:rPr lang="ru-RU" sz="2400" b="1" dirty="0">
                <a:solidFill>
                  <a:srgbClr val="FFFF00"/>
                </a:solidFill>
                <a:latin typeface="+mn-lt"/>
              </a:rPr>
              <a:t>- 100 видов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b="1" dirty="0">
                <a:solidFill>
                  <a:srgbClr val="FFFF00"/>
                </a:solidFill>
                <a:latin typeface="+mn-lt"/>
              </a:rPr>
              <a:t>моллюски-180 видов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>
            <a:hlinkClick r:id="rId3" action="ppaction://hlinkfile" tooltip="Животный мир"/>
          </p:cNvPr>
          <p:cNvSpPr/>
          <p:nvPr/>
        </p:nvSpPr>
        <p:spPr>
          <a:xfrm>
            <a:off x="7924800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hlinkClick r:id="rId4" action="ppaction://hlinkfile"/>
              </a:rPr>
              <a:t>назад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21</Words>
  <Application>Microsoft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Животный мир Байкала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О@zi$</cp:lastModifiedBy>
  <cp:revision>40</cp:revision>
  <cp:lastPrinted>1601-01-01T00:00:00Z</cp:lastPrinted>
  <dcterms:created xsi:type="dcterms:W3CDTF">1601-01-01T00:00:00Z</dcterms:created>
  <dcterms:modified xsi:type="dcterms:W3CDTF">2010-01-25T12:13:37Z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