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1" r:id="rId2"/>
    <p:sldId id="256" r:id="rId3"/>
    <p:sldId id="257" r:id="rId4"/>
    <p:sldId id="258" r:id="rId5"/>
    <p:sldId id="259" r:id="rId6"/>
    <p:sldId id="260" r:id="rId7"/>
    <p:sldId id="264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656" autoAdjust="0"/>
    <p:restoredTop sz="94660"/>
  </p:normalViewPr>
  <p:slideViewPr>
    <p:cSldViewPr>
      <p:cViewPr varScale="1">
        <p:scale>
          <a:sx n="69" d="100"/>
          <a:sy n="69" d="100"/>
        </p:scale>
        <p:origin x="-2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FBBEC-F26C-4A09-A115-8553F99BA55E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9D5E3B6-0EBA-4488-8CE4-C9504613D3BF}">
      <dgm:prSet phldrT="[Текст]" custT="1"/>
      <dgm:spPr/>
      <dgm:t>
        <a:bodyPr/>
        <a:lstStyle/>
        <a:p>
          <a:r>
            <a:rPr lang="ru-RU" sz="2400" b="1" i="1" dirty="0" smtClean="0"/>
            <a:t>можешь</a:t>
          </a:r>
          <a:endParaRPr lang="ru-RU" sz="2400" b="1" i="1" dirty="0"/>
        </a:p>
      </dgm:t>
    </dgm:pt>
    <dgm:pt modelId="{FE92E805-524A-47CF-B7A2-AE058018F1F8}" type="parTrans" cxnId="{2473F61E-3575-4731-996B-9F2D846E39A3}">
      <dgm:prSet/>
      <dgm:spPr/>
      <dgm:t>
        <a:bodyPr/>
        <a:lstStyle/>
        <a:p>
          <a:endParaRPr lang="ru-RU"/>
        </a:p>
      </dgm:t>
    </dgm:pt>
    <dgm:pt modelId="{6FC68D1A-B8D7-448E-BAB5-4B22393E2946}" type="sibTrans" cxnId="{2473F61E-3575-4731-996B-9F2D846E39A3}">
      <dgm:prSet/>
      <dgm:spPr/>
      <dgm:t>
        <a:bodyPr/>
        <a:lstStyle/>
        <a:p>
          <a:endParaRPr lang="ru-RU"/>
        </a:p>
      </dgm:t>
    </dgm:pt>
    <dgm:pt modelId="{3FDF0BC4-7BEB-4E1C-BA34-9A7D301E9766}">
      <dgm:prSet phldrT="[Текст]" custT="1"/>
      <dgm:spPr/>
      <dgm:t>
        <a:bodyPr/>
        <a:lstStyle/>
        <a:p>
          <a:r>
            <a:rPr lang="ru-RU" sz="2000" b="1" i="1" dirty="0" smtClean="0"/>
            <a:t>любить</a:t>
          </a:r>
          <a:endParaRPr lang="ru-RU" sz="2000" b="1" i="1" dirty="0"/>
        </a:p>
      </dgm:t>
    </dgm:pt>
    <dgm:pt modelId="{25B03E1A-7D26-4AF1-AC36-04064B585D6D}" type="parTrans" cxnId="{0473A93D-CD4B-489F-AC05-9FE6411F56E0}">
      <dgm:prSet/>
      <dgm:spPr/>
      <dgm:t>
        <a:bodyPr/>
        <a:lstStyle/>
        <a:p>
          <a:endParaRPr lang="ru-RU"/>
        </a:p>
      </dgm:t>
    </dgm:pt>
    <dgm:pt modelId="{D379FCE2-8C05-42D2-8DDA-93C6498B869C}" type="sibTrans" cxnId="{0473A93D-CD4B-489F-AC05-9FE6411F56E0}">
      <dgm:prSet/>
      <dgm:spPr/>
      <dgm:t>
        <a:bodyPr/>
        <a:lstStyle/>
        <a:p>
          <a:endParaRPr lang="ru-RU"/>
        </a:p>
      </dgm:t>
    </dgm:pt>
    <dgm:pt modelId="{FD156563-C0DA-46A9-9493-67A3AEE385E5}">
      <dgm:prSet phldrT="[Текст]" custT="1"/>
      <dgm:spPr/>
      <dgm:t>
        <a:bodyPr/>
        <a:lstStyle/>
        <a:p>
          <a:r>
            <a:rPr lang="ru-RU" sz="2000" b="1" i="1" dirty="0" smtClean="0"/>
            <a:t>прятать</a:t>
          </a:r>
          <a:endParaRPr lang="ru-RU" sz="2000" b="1" i="1" dirty="0"/>
        </a:p>
      </dgm:t>
    </dgm:pt>
    <dgm:pt modelId="{3F9EBA47-BE28-4ED6-8725-EE0362D4051F}" type="parTrans" cxnId="{0EE441BD-3664-44C0-97F5-81A4B188D518}">
      <dgm:prSet/>
      <dgm:spPr/>
      <dgm:t>
        <a:bodyPr/>
        <a:lstStyle/>
        <a:p>
          <a:endParaRPr lang="ru-RU"/>
        </a:p>
      </dgm:t>
    </dgm:pt>
    <dgm:pt modelId="{688118A8-08FC-498E-BD0B-C956DD8B7421}" type="sibTrans" cxnId="{0EE441BD-3664-44C0-97F5-81A4B188D518}">
      <dgm:prSet/>
      <dgm:spPr/>
      <dgm:t>
        <a:bodyPr/>
        <a:lstStyle/>
        <a:p>
          <a:endParaRPr lang="ru-RU"/>
        </a:p>
      </dgm:t>
    </dgm:pt>
    <dgm:pt modelId="{FEBD9037-AD67-4C54-BB28-516ABD111FBB}">
      <dgm:prSet phldrT="[Текст]" custT="1"/>
      <dgm:spPr/>
      <dgm:t>
        <a:bodyPr/>
        <a:lstStyle/>
        <a:p>
          <a:r>
            <a:rPr lang="ru-RU" sz="2000" b="1" i="1" dirty="0" smtClean="0"/>
            <a:t>скучать</a:t>
          </a:r>
          <a:endParaRPr lang="ru-RU" sz="2000" b="1" i="1" dirty="0"/>
        </a:p>
      </dgm:t>
    </dgm:pt>
    <dgm:pt modelId="{58885A4F-EED0-429C-A271-54913D30BFF6}" type="parTrans" cxnId="{295F7FC6-1B1E-40E1-AA1E-10153D06DDFB}">
      <dgm:prSet/>
      <dgm:spPr/>
      <dgm:t>
        <a:bodyPr/>
        <a:lstStyle/>
        <a:p>
          <a:endParaRPr lang="ru-RU"/>
        </a:p>
      </dgm:t>
    </dgm:pt>
    <dgm:pt modelId="{263BCFDA-07BF-4F39-BE9A-3F6E01EBA532}" type="sibTrans" cxnId="{295F7FC6-1B1E-40E1-AA1E-10153D06DDFB}">
      <dgm:prSet/>
      <dgm:spPr/>
      <dgm:t>
        <a:bodyPr/>
        <a:lstStyle/>
        <a:p>
          <a:endParaRPr lang="ru-RU"/>
        </a:p>
      </dgm:t>
    </dgm:pt>
    <dgm:pt modelId="{1A4B7581-D71A-4CCD-8F0A-D664E007BEE8}">
      <dgm:prSet phldrT="[Текст]" custT="1"/>
      <dgm:spPr/>
      <dgm:t>
        <a:bodyPr/>
        <a:lstStyle/>
        <a:p>
          <a:r>
            <a:rPr lang="ru-RU" sz="2000" b="1" i="1" dirty="0" smtClean="0"/>
            <a:t>бегать</a:t>
          </a:r>
          <a:endParaRPr lang="ru-RU" sz="2000" b="1" i="1" dirty="0"/>
        </a:p>
      </dgm:t>
    </dgm:pt>
    <dgm:pt modelId="{08A82BA9-B682-4C7A-9452-38FB582BFE35}" type="parTrans" cxnId="{A4894B31-A212-456C-8D03-C52EA62B2A2C}">
      <dgm:prSet/>
      <dgm:spPr/>
      <dgm:t>
        <a:bodyPr/>
        <a:lstStyle/>
        <a:p>
          <a:endParaRPr lang="ru-RU"/>
        </a:p>
      </dgm:t>
    </dgm:pt>
    <dgm:pt modelId="{69AA0325-AF80-49A5-8D0B-E7A38530F4C1}" type="sibTrans" cxnId="{A4894B31-A212-456C-8D03-C52EA62B2A2C}">
      <dgm:prSet/>
      <dgm:spPr/>
      <dgm:t>
        <a:bodyPr/>
        <a:lstStyle/>
        <a:p>
          <a:endParaRPr lang="ru-RU"/>
        </a:p>
      </dgm:t>
    </dgm:pt>
    <dgm:pt modelId="{7CD0314B-C094-419D-B92F-055DCAB43E08}" type="pres">
      <dgm:prSet presAssocID="{4D4FBBEC-F26C-4A09-A115-8553F99BA55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10C5BD-4DC4-44F2-B9FB-193D6275D5B3}" type="pres">
      <dgm:prSet presAssocID="{69D5E3B6-0EBA-4488-8CE4-C9504613D3BF}" presName="centerShape" presStyleLbl="node0" presStyleIdx="0" presStyleCnt="1" custScaleX="122444" custScaleY="133470"/>
      <dgm:spPr/>
      <dgm:t>
        <a:bodyPr/>
        <a:lstStyle/>
        <a:p>
          <a:endParaRPr lang="ru-RU"/>
        </a:p>
      </dgm:t>
    </dgm:pt>
    <dgm:pt modelId="{56BC4B41-3812-4567-B8F6-2747C208BB19}" type="pres">
      <dgm:prSet presAssocID="{3FDF0BC4-7BEB-4E1C-BA34-9A7D301E9766}" presName="node" presStyleLbl="node1" presStyleIdx="0" presStyleCnt="4" custScaleX="153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A3E534-D8C1-49C9-A1C0-90E2ACF4F423}" type="pres">
      <dgm:prSet presAssocID="{3FDF0BC4-7BEB-4E1C-BA34-9A7D301E9766}" presName="dummy" presStyleCnt="0"/>
      <dgm:spPr/>
    </dgm:pt>
    <dgm:pt modelId="{5AB1ABCA-8E12-4C9A-90EA-B57ACC9D7CDC}" type="pres">
      <dgm:prSet presAssocID="{D379FCE2-8C05-42D2-8DDA-93C6498B869C}" presName="sibTrans" presStyleLbl="sibTrans2D1" presStyleIdx="0" presStyleCnt="4"/>
      <dgm:spPr/>
      <dgm:t>
        <a:bodyPr/>
        <a:lstStyle/>
        <a:p>
          <a:endParaRPr lang="ru-RU"/>
        </a:p>
      </dgm:t>
    </dgm:pt>
    <dgm:pt modelId="{C95204BD-638A-437C-AE92-558A32ECF57E}" type="pres">
      <dgm:prSet presAssocID="{FD156563-C0DA-46A9-9493-67A3AEE385E5}" presName="node" presStyleLbl="node1" presStyleIdx="1" presStyleCnt="4" custScaleX="173752" custRadScaleRad="120203" custRadScaleInc="3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2AA6E2-2F01-41C0-A8FC-8B96D370DE8C}" type="pres">
      <dgm:prSet presAssocID="{FD156563-C0DA-46A9-9493-67A3AEE385E5}" presName="dummy" presStyleCnt="0"/>
      <dgm:spPr/>
    </dgm:pt>
    <dgm:pt modelId="{852D4369-A0D4-4340-90F6-D5BDD5EC3282}" type="pres">
      <dgm:prSet presAssocID="{688118A8-08FC-498E-BD0B-C956DD8B742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625005BF-E6AD-466D-ABEB-94167387A1A9}" type="pres">
      <dgm:prSet presAssocID="{FEBD9037-AD67-4C54-BB28-516ABD111FBB}" presName="node" presStyleLbl="node1" presStyleIdx="2" presStyleCnt="4" custScaleX="153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439F7-974E-41A0-B56E-D57F01953E43}" type="pres">
      <dgm:prSet presAssocID="{FEBD9037-AD67-4C54-BB28-516ABD111FBB}" presName="dummy" presStyleCnt="0"/>
      <dgm:spPr/>
    </dgm:pt>
    <dgm:pt modelId="{771D79B1-BEFF-4C63-8913-A8E225D728A5}" type="pres">
      <dgm:prSet presAssocID="{263BCFDA-07BF-4F39-BE9A-3F6E01EBA53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D286C7A0-1FAD-4A33-9EB4-7A7B525EC019}" type="pres">
      <dgm:prSet presAssocID="{1A4B7581-D71A-4CCD-8F0A-D664E007BEE8}" presName="node" presStyleLbl="node1" presStyleIdx="3" presStyleCnt="4" custScaleX="171067" custRadScaleRad="124088" custRadScaleInc="-35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A06478-04D2-4E12-B82B-A72F80665FFB}" type="pres">
      <dgm:prSet presAssocID="{1A4B7581-D71A-4CCD-8F0A-D664E007BEE8}" presName="dummy" presStyleCnt="0"/>
      <dgm:spPr/>
    </dgm:pt>
    <dgm:pt modelId="{C3DB5DA0-577B-4721-8E26-99BF2AE57681}" type="pres">
      <dgm:prSet presAssocID="{69AA0325-AF80-49A5-8D0B-E7A38530F4C1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B9A3C063-5BCC-4D9C-AFA5-F1202841C811}" type="presOf" srcId="{FD156563-C0DA-46A9-9493-67A3AEE385E5}" destId="{C95204BD-638A-437C-AE92-558A32ECF57E}" srcOrd="0" destOrd="0" presId="urn:microsoft.com/office/officeart/2005/8/layout/radial6"/>
    <dgm:cxn modelId="{0EE441BD-3664-44C0-97F5-81A4B188D518}" srcId="{69D5E3B6-0EBA-4488-8CE4-C9504613D3BF}" destId="{FD156563-C0DA-46A9-9493-67A3AEE385E5}" srcOrd="1" destOrd="0" parTransId="{3F9EBA47-BE28-4ED6-8725-EE0362D4051F}" sibTransId="{688118A8-08FC-498E-BD0B-C956DD8B7421}"/>
    <dgm:cxn modelId="{BEB13986-4608-4BD8-A72D-3D0440A429D9}" type="presOf" srcId="{688118A8-08FC-498E-BD0B-C956DD8B7421}" destId="{852D4369-A0D4-4340-90F6-D5BDD5EC3282}" srcOrd="0" destOrd="0" presId="urn:microsoft.com/office/officeart/2005/8/layout/radial6"/>
    <dgm:cxn modelId="{299E10A0-F984-4484-A1DA-2E1F9C793F1D}" type="presOf" srcId="{1A4B7581-D71A-4CCD-8F0A-D664E007BEE8}" destId="{D286C7A0-1FAD-4A33-9EB4-7A7B525EC019}" srcOrd="0" destOrd="0" presId="urn:microsoft.com/office/officeart/2005/8/layout/radial6"/>
    <dgm:cxn modelId="{4E31A340-9D55-4EB9-B6AF-12E46C6FF757}" type="presOf" srcId="{263BCFDA-07BF-4F39-BE9A-3F6E01EBA532}" destId="{771D79B1-BEFF-4C63-8913-A8E225D728A5}" srcOrd="0" destOrd="0" presId="urn:microsoft.com/office/officeart/2005/8/layout/radial6"/>
    <dgm:cxn modelId="{2473F61E-3575-4731-996B-9F2D846E39A3}" srcId="{4D4FBBEC-F26C-4A09-A115-8553F99BA55E}" destId="{69D5E3B6-0EBA-4488-8CE4-C9504613D3BF}" srcOrd="0" destOrd="0" parTransId="{FE92E805-524A-47CF-B7A2-AE058018F1F8}" sibTransId="{6FC68D1A-B8D7-448E-BAB5-4B22393E2946}"/>
    <dgm:cxn modelId="{8BBB5E7C-FC7E-4CC3-B6D9-8269045DD4C1}" type="presOf" srcId="{D379FCE2-8C05-42D2-8DDA-93C6498B869C}" destId="{5AB1ABCA-8E12-4C9A-90EA-B57ACC9D7CDC}" srcOrd="0" destOrd="0" presId="urn:microsoft.com/office/officeart/2005/8/layout/radial6"/>
    <dgm:cxn modelId="{4A2EABBB-3784-4E8C-A1C4-E0C5138105FF}" type="presOf" srcId="{3FDF0BC4-7BEB-4E1C-BA34-9A7D301E9766}" destId="{56BC4B41-3812-4567-B8F6-2747C208BB19}" srcOrd="0" destOrd="0" presId="urn:microsoft.com/office/officeart/2005/8/layout/radial6"/>
    <dgm:cxn modelId="{39C403E0-6CFC-4A85-B485-CD30F90AFB57}" type="presOf" srcId="{FEBD9037-AD67-4C54-BB28-516ABD111FBB}" destId="{625005BF-E6AD-466D-ABEB-94167387A1A9}" srcOrd="0" destOrd="0" presId="urn:microsoft.com/office/officeart/2005/8/layout/radial6"/>
    <dgm:cxn modelId="{3584B4CC-66DC-4B4C-A58D-73E922D3941C}" type="presOf" srcId="{4D4FBBEC-F26C-4A09-A115-8553F99BA55E}" destId="{7CD0314B-C094-419D-B92F-055DCAB43E08}" srcOrd="0" destOrd="0" presId="urn:microsoft.com/office/officeart/2005/8/layout/radial6"/>
    <dgm:cxn modelId="{295F7FC6-1B1E-40E1-AA1E-10153D06DDFB}" srcId="{69D5E3B6-0EBA-4488-8CE4-C9504613D3BF}" destId="{FEBD9037-AD67-4C54-BB28-516ABD111FBB}" srcOrd="2" destOrd="0" parTransId="{58885A4F-EED0-429C-A271-54913D30BFF6}" sibTransId="{263BCFDA-07BF-4F39-BE9A-3F6E01EBA532}"/>
    <dgm:cxn modelId="{A4894B31-A212-456C-8D03-C52EA62B2A2C}" srcId="{69D5E3B6-0EBA-4488-8CE4-C9504613D3BF}" destId="{1A4B7581-D71A-4CCD-8F0A-D664E007BEE8}" srcOrd="3" destOrd="0" parTransId="{08A82BA9-B682-4C7A-9452-38FB582BFE35}" sibTransId="{69AA0325-AF80-49A5-8D0B-E7A38530F4C1}"/>
    <dgm:cxn modelId="{0473A93D-CD4B-489F-AC05-9FE6411F56E0}" srcId="{69D5E3B6-0EBA-4488-8CE4-C9504613D3BF}" destId="{3FDF0BC4-7BEB-4E1C-BA34-9A7D301E9766}" srcOrd="0" destOrd="0" parTransId="{25B03E1A-7D26-4AF1-AC36-04064B585D6D}" sibTransId="{D379FCE2-8C05-42D2-8DDA-93C6498B869C}"/>
    <dgm:cxn modelId="{137E376D-39FC-4263-898D-427AAA0667E7}" type="presOf" srcId="{69AA0325-AF80-49A5-8D0B-E7A38530F4C1}" destId="{C3DB5DA0-577B-4721-8E26-99BF2AE57681}" srcOrd="0" destOrd="0" presId="urn:microsoft.com/office/officeart/2005/8/layout/radial6"/>
    <dgm:cxn modelId="{EB590D78-DFEA-4A61-A4F9-E600CE6D2516}" type="presOf" srcId="{69D5E3B6-0EBA-4488-8CE4-C9504613D3BF}" destId="{2210C5BD-4DC4-44F2-B9FB-193D6275D5B3}" srcOrd="0" destOrd="0" presId="urn:microsoft.com/office/officeart/2005/8/layout/radial6"/>
    <dgm:cxn modelId="{D7EC6E88-8174-4986-A4AB-1B07BE61B8C1}" type="presParOf" srcId="{7CD0314B-C094-419D-B92F-055DCAB43E08}" destId="{2210C5BD-4DC4-44F2-B9FB-193D6275D5B3}" srcOrd="0" destOrd="0" presId="urn:microsoft.com/office/officeart/2005/8/layout/radial6"/>
    <dgm:cxn modelId="{89726C65-D968-4A6B-9203-C483D45F070D}" type="presParOf" srcId="{7CD0314B-C094-419D-B92F-055DCAB43E08}" destId="{56BC4B41-3812-4567-B8F6-2747C208BB19}" srcOrd="1" destOrd="0" presId="urn:microsoft.com/office/officeart/2005/8/layout/radial6"/>
    <dgm:cxn modelId="{17BC948E-8C0D-4EB9-80AF-E6FB4C28C1D8}" type="presParOf" srcId="{7CD0314B-C094-419D-B92F-055DCAB43E08}" destId="{11A3E534-D8C1-49C9-A1C0-90E2ACF4F423}" srcOrd="2" destOrd="0" presId="urn:microsoft.com/office/officeart/2005/8/layout/radial6"/>
    <dgm:cxn modelId="{22B2C9A8-E699-4F33-96D4-F467EA12E0D6}" type="presParOf" srcId="{7CD0314B-C094-419D-B92F-055DCAB43E08}" destId="{5AB1ABCA-8E12-4C9A-90EA-B57ACC9D7CDC}" srcOrd="3" destOrd="0" presId="urn:microsoft.com/office/officeart/2005/8/layout/radial6"/>
    <dgm:cxn modelId="{A2C2F421-9720-4183-9865-AC7F470D1447}" type="presParOf" srcId="{7CD0314B-C094-419D-B92F-055DCAB43E08}" destId="{C95204BD-638A-437C-AE92-558A32ECF57E}" srcOrd="4" destOrd="0" presId="urn:microsoft.com/office/officeart/2005/8/layout/radial6"/>
    <dgm:cxn modelId="{A7FB7F78-59F4-4C07-AB86-E3BCFD30A730}" type="presParOf" srcId="{7CD0314B-C094-419D-B92F-055DCAB43E08}" destId="{712AA6E2-2F01-41C0-A8FC-8B96D370DE8C}" srcOrd="5" destOrd="0" presId="urn:microsoft.com/office/officeart/2005/8/layout/radial6"/>
    <dgm:cxn modelId="{E8279CBF-D1DD-4A0A-81A4-82D1CA1E1DCE}" type="presParOf" srcId="{7CD0314B-C094-419D-B92F-055DCAB43E08}" destId="{852D4369-A0D4-4340-90F6-D5BDD5EC3282}" srcOrd="6" destOrd="0" presId="urn:microsoft.com/office/officeart/2005/8/layout/radial6"/>
    <dgm:cxn modelId="{A384A09A-F515-4872-AA52-E48A7B2AE112}" type="presParOf" srcId="{7CD0314B-C094-419D-B92F-055DCAB43E08}" destId="{625005BF-E6AD-466D-ABEB-94167387A1A9}" srcOrd="7" destOrd="0" presId="urn:microsoft.com/office/officeart/2005/8/layout/radial6"/>
    <dgm:cxn modelId="{709D92F3-8EB5-4A72-B325-8FBB9F52E810}" type="presParOf" srcId="{7CD0314B-C094-419D-B92F-055DCAB43E08}" destId="{501439F7-974E-41A0-B56E-D57F01953E43}" srcOrd="8" destOrd="0" presId="urn:microsoft.com/office/officeart/2005/8/layout/radial6"/>
    <dgm:cxn modelId="{30247C36-2276-43FA-8ADD-FB3BE5B6EC9A}" type="presParOf" srcId="{7CD0314B-C094-419D-B92F-055DCAB43E08}" destId="{771D79B1-BEFF-4C63-8913-A8E225D728A5}" srcOrd="9" destOrd="0" presId="urn:microsoft.com/office/officeart/2005/8/layout/radial6"/>
    <dgm:cxn modelId="{25145AD8-DBE6-4EE0-A282-14D2DC5F470C}" type="presParOf" srcId="{7CD0314B-C094-419D-B92F-055DCAB43E08}" destId="{D286C7A0-1FAD-4A33-9EB4-7A7B525EC019}" srcOrd="10" destOrd="0" presId="urn:microsoft.com/office/officeart/2005/8/layout/radial6"/>
    <dgm:cxn modelId="{51ED6ACC-F455-4CA7-B78B-EDDA05C62DF5}" type="presParOf" srcId="{7CD0314B-C094-419D-B92F-055DCAB43E08}" destId="{98A06478-04D2-4E12-B82B-A72F80665FFB}" srcOrd="11" destOrd="0" presId="urn:microsoft.com/office/officeart/2005/8/layout/radial6"/>
    <dgm:cxn modelId="{66CE6D4D-B07C-4229-9CA0-B1050A8F85B2}" type="presParOf" srcId="{7CD0314B-C094-419D-B92F-055DCAB43E08}" destId="{C3DB5DA0-577B-4721-8E26-99BF2AE57681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E3443-86C8-4C22-846A-40AD8BB5E974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BB88-7BF9-436B-AF3F-9BA55799B0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BDC7B-899C-4670-A3B4-014F0E0FC06F}" type="datetimeFigureOut">
              <a:rPr lang="ru-RU" smtClean="0"/>
              <a:pPr/>
              <a:t>30.06.2010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77F85-551E-4C40-A1AF-9CE971909D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-1" y="0"/>
            <a:ext cx="27952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274638"/>
            <a:ext cx="4686304" cy="315436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Picture 6" descr="Азбука гражданская правленная Петром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4303968"/>
            <a:ext cx="1714512" cy="2554032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0800000">
            <a:off x="2006728" y="2071677"/>
            <a:ext cx="1731818" cy="178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857620" y="1357298"/>
            <a:ext cx="4714908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Русский язык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428604"/>
            <a:ext cx="1727499" cy="1357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Домашнее задание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i="1" dirty="0" smtClean="0">
                <a:solidFill>
                  <a:srgbClr val="7030A0"/>
                </a:solidFill>
              </a:rPr>
              <a:t>Подобрать и записать высказывания о значимости слова, о величии и богатстве русского языка.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2. Указать в них глаголы неопределенной формы, если таковые будут.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4" name="Picture 13" descr="MCj0343351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857628"/>
            <a:ext cx="2386017" cy="230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1"/>
            <a:ext cx="8215370" cy="1285883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Нашему языку присущи:</a:t>
            </a:r>
            <a:endParaRPr lang="ru-RU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785926"/>
            <a:ext cx="4429156" cy="4714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«великолепие испанского»</a:t>
            </a:r>
          </a:p>
          <a:p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«живость французского»</a:t>
            </a:r>
          </a:p>
          <a:p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«крепость немецкого»</a:t>
            </a:r>
          </a:p>
          <a:p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«нежность итальянского»</a:t>
            </a:r>
          </a:p>
          <a:p>
            <a:endParaRPr lang="ru-RU" sz="28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i="1" dirty="0" smtClean="0">
                <a:solidFill>
                  <a:schemeClr val="accent2">
                    <a:lumMod val="75000"/>
                  </a:schemeClr>
                </a:solidFill>
              </a:rPr>
              <a:t>М.В. Ломоносов</a:t>
            </a:r>
          </a:p>
          <a:p>
            <a:endParaRPr lang="ru-RU" sz="2800" i="1" dirty="0" smtClean="0"/>
          </a:p>
          <a:p>
            <a:endParaRPr lang="ru-RU" sz="2400" dirty="0"/>
          </a:p>
        </p:txBody>
      </p:sp>
      <p:pic>
        <p:nvPicPr>
          <p:cNvPr id="6" name="Picture 5" descr="Ломоносов ла ппо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6" y="1660739"/>
            <a:ext cx="3643306" cy="51972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135729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«Знать свой язык обязан  каждый человек» А.С. Пушкин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pic>
        <p:nvPicPr>
          <p:cNvPr id="6" name="Picture 9" descr="Пушкин В Тропинин АСП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1857364"/>
            <a:ext cx="3929090" cy="480597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6" name="Picture 2" descr="D:\Рабочий стол\Мои рисунки\гифы\Обрамление\BD0584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285860"/>
            <a:ext cx="4286280" cy="5572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b="1" i="1" dirty="0" smtClean="0">
                <a:solidFill>
                  <a:srgbClr val="0070C0"/>
                </a:solidFill>
              </a:rPr>
              <a:t>Нормально…</a:t>
            </a:r>
            <a:endParaRPr lang="ru-RU" sz="8800" b="1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Рабочий стол\Мои рисунки\гифы\разное\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2786058"/>
            <a:ext cx="2924812" cy="3518914"/>
          </a:xfrm>
          <a:prstGeom prst="rect">
            <a:avLst/>
          </a:prstGeom>
          <a:noFill/>
        </p:spPr>
      </p:pic>
      <p:pic>
        <p:nvPicPr>
          <p:cNvPr id="1027" name="Picture 3" descr="D:\Рабочий стол\Мои рисунки\гифы\разное\p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2775069"/>
            <a:ext cx="2714644" cy="3341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1038" cy="1500198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Важно не только говорить</a:t>
            </a:r>
            <a:br>
              <a:rPr lang="ru-RU" b="1" i="1" dirty="0" smtClean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 по -</a:t>
            </a:r>
            <a:r>
              <a:rPr lang="ru-RU" b="1" i="1" dirty="0" err="1" smtClean="0">
                <a:solidFill>
                  <a:srgbClr val="0070C0"/>
                </a:solidFill>
              </a:rPr>
              <a:t>русски,но</a:t>
            </a:r>
            <a:r>
              <a:rPr lang="ru-RU" b="1" i="1" dirty="0" smtClean="0">
                <a:solidFill>
                  <a:srgbClr val="0070C0"/>
                </a:solidFill>
              </a:rPr>
              <a:t> и владеть своим языком…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186766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«</a:t>
            </a:r>
            <a:r>
              <a:rPr lang="ru-RU" sz="3600" b="1" dirty="0" err="1" smtClean="0">
                <a:solidFill>
                  <a:srgbClr val="00B0F0"/>
                </a:solidFill>
              </a:rPr>
              <a:t>Глаголить</a:t>
            </a:r>
            <a:r>
              <a:rPr lang="ru-RU" sz="3600" b="1" dirty="0" smtClean="0">
                <a:solidFill>
                  <a:srgbClr val="00B0F0"/>
                </a:solidFill>
              </a:rPr>
              <a:t>»-значит говорить.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По- </a:t>
            </a:r>
            <a:r>
              <a:rPr lang="ru-RU" sz="3600" b="1" dirty="0" err="1" smtClean="0">
                <a:solidFill>
                  <a:srgbClr val="00B0F0"/>
                </a:solidFill>
              </a:rPr>
              <a:t>русски</a:t>
            </a:r>
            <a:r>
              <a:rPr lang="ru-RU" sz="3600" b="1" dirty="0" smtClean="0">
                <a:solidFill>
                  <a:srgbClr val="00B0F0"/>
                </a:solidFill>
              </a:rPr>
              <a:t> говорить умеем,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По- </a:t>
            </a:r>
            <a:r>
              <a:rPr lang="ru-RU" sz="3600" b="1" dirty="0" err="1" smtClean="0">
                <a:solidFill>
                  <a:srgbClr val="00B0F0"/>
                </a:solidFill>
              </a:rPr>
              <a:t>русски</a:t>
            </a:r>
            <a:r>
              <a:rPr lang="ru-RU" sz="3600" b="1" dirty="0" smtClean="0">
                <a:solidFill>
                  <a:srgbClr val="00B0F0"/>
                </a:solidFill>
              </a:rPr>
              <a:t> пишем без труда.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00B0F0"/>
                </a:solidFill>
              </a:rPr>
              <a:t>Мы русским языком владеем!»</a:t>
            </a:r>
          </a:p>
          <a:p>
            <a:pPr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7030A0"/>
                </a:solidFill>
              </a:rPr>
              <a:t>Задание</a:t>
            </a:r>
            <a:r>
              <a:rPr lang="ru-RU" sz="4000" i="1" dirty="0" smtClean="0"/>
              <a:t>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i="1" dirty="0" smtClean="0">
                <a:solidFill>
                  <a:schemeClr val="accent2">
                    <a:lumMod val="50000"/>
                  </a:schemeClr>
                </a:solidFill>
              </a:rPr>
              <a:t>« Исправьте ошибки в письме»</a:t>
            </a:r>
            <a:endParaRPr lang="ru-RU" sz="32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«Здравствуй, Маша!</a:t>
            </a:r>
          </a:p>
          <a:p>
            <a:pPr algn="ctr">
              <a:buNone/>
            </a:pPr>
            <a:r>
              <a:rPr lang="ru-RU" sz="3600" dirty="0" smtClean="0"/>
              <a:t>В деревне очень хорошо. Я здесь буду </a:t>
            </a:r>
            <a:r>
              <a:rPr lang="ru-RU" sz="3600" u="sng" dirty="0" smtClean="0"/>
              <a:t>развеваться,</a:t>
            </a:r>
            <a:r>
              <a:rPr lang="ru-RU" sz="3600" dirty="0" smtClean="0"/>
              <a:t> загорать и </a:t>
            </a:r>
            <a:r>
              <a:rPr lang="ru-RU" sz="3600" u="sng" dirty="0" smtClean="0"/>
              <a:t>заколюсь </a:t>
            </a:r>
            <a:r>
              <a:rPr lang="ru-RU" sz="3600" dirty="0" smtClean="0"/>
              <a:t>на солнце. Миша меня </a:t>
            </a:r>
            <a:r>
              <a:rPr lang="ru-RU" sz="3600" u="sng" dirty="0" smtClean="0"/>
              <a:t>будет</a:t>
            </a:r>
            <a:r>
              <a:rPr lang="ru-RU" sz="3600" dirty="0" smtClean="0"/>
              <a:t> рыбу ловить рано утром. Хорошо </a:t>
            </a:r>
            <a:r>
              <a:rPr lang="ru-RU" sz="3600" u="sng" dirty="0" smtClean="0"/>
              <a:t>поседеть</a:t>
            </a:r>
            <a:r>
              <a:rPr lang="ru-RU" sz="3600" dirty="0" smtClean="0"/>
              <a:t> на берегу с удочкой. Я уже </a:t>
            </a:r>
            <a:r>
              <a:rPr lang="ru-RU" sz="3600" u="sng" dirty="0" smtClean="0"/>
              <a:t>обижал лиса.»</a:t>
            </a:r>
            <a:endParaRPr lang="ru-RU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20"/>
                            </p:stCondLst>
                            <p:childTnLst>
                              <p:par>
                                <p:cTn id="2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8229600" cy="5072098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7030A0"/>
                </a:solidFill>
              </a:rPr>
              <a:t>Словом можешь убить, словом можешь спасти.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Словом можешь полки за собой повести.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Словом можно продать, и предать, и купить,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Словом можно в разящий свинец перелить.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Но слова всем словам в языке у нас есть: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Слава, Родина, Верность, Свобода, и Честь.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Повторять их не смею на каждом шагу, - 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Как знамена в чехле, их в душе берегу.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/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b="1" i="1" dirty="0" smtClean="0">
                <a:solidFill>
                  <a:srgbClr val="7030A0"/>
                </a:solidFill>
              </a:rPr>
              <a:t>В. </a:t>
            </a:r>
            <a:r>
              <a:rPr lang="ru-RU" sz="2800" b="1" i="1" dirty="0" err="1" smtClean="0">
                <a:solidFill>
                  <a:srgbClr val="7030A0"/>
                </a:solidFill>
              </a:rPr>
              <a:t>Шефнер</a:t>
            </a:r>
            <a:r>
              <a:rPr lang="ru-RU" sz="2800" b="1" i="1" dirty="0" smtClean="0">
                <a:solidFill>
                  <a:srgbClr val="7030A0"/>
                </a:solidFill>
              </a:rPr>
              <a:t>.</a:t>
            </a:r>
            <a:br>
              <a:rPr lang="ru-RU" sz="2800" b="1" i="1" dirty="0" smtClean="0">
                <a:solidFill>
                  <a:srgbClr val="7030A0"/>
                </a:solidFill>
              </a:rPr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/>
            </a:r>
            <a:br>
              <a:rPr lang="ru-RU" sz="2800" i="1" dirty="0" smtClean="0"/>
            </a:br>
            <a:endParaRPr lang="ru-RU" sz="2800" i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0800000">
            <a:off x="6143604" y="3934502"/>
            <a:ext cx="2714676" cy="2709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lum bright="-10000" contrast="10000"/>
          </a:blip>
          <a:srcRect/>
          <a:stretch>
            <a:fillRect/>
          </a:stretch>
        </p:blipFill>
        <p:spPr bwMode="auto">
          <a:xfrm rot="10800000">
            <a:off x="357158" y="4000504"/>
            <a:ext cx="2643206" cy="264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7030A0"/>
                </a:solidFill>
              </a:rPr>
              <a:t>Вывод 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Глаголы неопределенной формы являются частью составного сказуемого.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1285852" y="2794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  <p:bldGraphic spid="4" grpId="2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4942" y="3643314"/>
            <a:ext cx="3471858" cy="1357322"/>
          </a:xfrm>
        </p:spPr>
        <p:txBody>
          <a:bodyPr>
            <a:normAutofit/>
          </a:bodyPr>
          <a:lstStyle/>
          <a:p>
            <a:pPr algn="r"/>
            <a:r>
              <a:rPr lang="ru-RU" sz="3200" b="1" i="1" dirty="0" smtClean="0">
                <a:solidFill>
                  <a:srgbClr val="7030A0"/>
                </a:solidFill>
              </a:rPr>
              <a:t>К. Г. Паустовский.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1"/>
            <a:ext cx="8258204" cy="28575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« Русский язык открывается до конца в своих поистине волшебных свойствах и богатстве лишь тому, кто кровно любит и знает « до косточки» свой народ и чувствует сокровенную прелесть нашей земли»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3429000"/>
            <a:ext cx="1990725" cy="320992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4">
                <a:lumMod val="60000"/>
                <a:lumOff val="4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200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Нашему языку присущи:</vt:lpstr>
      <vt:lpstr>«Знать свой язык обязан  каждый человек» А.С. Пушкин</vt:lpstr>
      <vt:lpstr>Нормально…</vt:lpstr>
      <vt:lpstr>Важно не только говорить  по -русски,но и владеть своим языком…</vt:lpstr>
      <vt:lpstr>Задание  « Исправьте ошибки в письме»</vt:lpstr>
      <vt:lpstr>Словом можешь убить, словом можешь спасти. Словом можешь полки за собой повести. Словом можно продать, и предать, и купить, Словом можно в разящий свинец перелить.  Но слова всем словам в языке у нас есть: Слава, Родина, Верность, Свобода, и Честь. Повторять их не смею на каждом шагу, -  Как знамена в чехле, их в душе берегу.  В. Шефнер.   </vt:lpstr>
      <vt:lpstr>Вывод :</vt:lpstr>
      <vt:lpstr>К. Г. Паустовский.</vt:lpstr>
      <vt:lpstr>Домашнее задание</vt:lpstr>
    </vt:vector>
  </TitlesOfParts>
  <Company>Лицей №8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 Teacher</dc:creator>
  <cp:lastModifiedBy>TATA</cp:lastModifiedBy>
  <cp:revision>51</cp:revision>
  <dcterms:created xsi:type="dcterms:W3CDTF">2009-11-27T00:11:46Z</dcterms:created>
  <dcterms:modified xsi:type="dcterms:W3CDTF">2010-06-29T20:42:03Z</dcterms:modified>
</cp:coreProperties>
</file>