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9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AEE2-B341-4D76-8E5A-0D76831C3A7D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A2801-5D4D-4F3E-B531-927384DAE7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F5C909-2AC0-480B-9B7D-6AAD8570C49F}" type="datetimeFigureOut">
              <a:rPr lang="ru-RU" smtClean="0"/>
              <a:pPr/>
              <a:t>14.01.2010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B5B99D-5481-4ECA-9536-1B0803BAD2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1718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Правописание безударных падежных окончаний имен прилагательных 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886200"/>
            <a:ext cx="3200400" cy="1752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Басак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Оксана Анатольевна</a:t>
            </a:r>
            <a:r>
              <a:rPr lang="ru-RU" dirty="0"/>
              <a:t>, учитель начальных классов.</a:t>
            </a:r>
          </a:p>
          <a:p>
            <a:r>
              <a:rPr lang="ru-RU" b="1" i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Тест по теме:</a:t>
            </a:r>
            <a:br>
              <a:rPr lang="ru-RU" sz="1800" dirty="0" smtClean="0"/>
            </a:br>
            <a:r>
              <a:rPr lang="ru-RU" sz="1800" u="sng" dirty="0" smtClean="0"/>
              <a:t>« Безударные падежные окончания имени  прилагательного»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Autofit/>
          </a:bodyPr>
          <a:lstStyle/>
          <a:p>
            <a:r>
              <a:rPr lang="ru-RU" sz="1050" u="sng" dirty="0" smtClean="0"/>
              <a:t>1.Из данных слов найди прилагательное.</a:t>
            </a:r>
            <a:endParaRPr lang="ru-RU" sz="1050" dirty="0" smtClean="0"/>
          </a:p>
          <a:p>
            <a:r>
              <a:rPr lang="ru-RU" sz="1050" dirty="0" smtClean="0"/>
              <a:t>  а)  холод</a:t>
            </a:r>
          </a:p>
          <a:p>
            <a:r>
              <a:rPr lang="ru-RU" sz="1050" dirty="0" smtClean="0"/>
              <a:t>б)  похолодало</a:t>
            </a:r>
          </a:p>
          <a:p>
            <a:r>
              <a:rPr lang="ru-RU" sz="1050" dirty="0" smtClean="0"/>
              <a:t>в)   холодный</a:t>
            </a:r>
          </a:p>
          <a:p>
            <a:r>
              <a:rPr lang="ru-RU" sz="1050" dirty="0" smtClean="0"/>
              <a:t>г)   холодок</a:t>
            </a:r>
          </a:p>
          <a:p>
            <a:r>
              <a:rPr lang="ru-RU" sz="1050" u="sng" dirty="0" smtClean="0"/>
              <a:t>2.Найди прилагательное среднего рода.</a:t>
            </a:r>
            <a:endParaRPr lang="ru-RU" sz="1050" dirty="0" smtClean="0"/>
          </a:p>
          <a:p>
            <a:r>
              <a:rPr lang="ru-RU" sz="1050" dirty="0" smtClean="0"/>
              <a:t> а)   красная</a:t>
            </a:r>
          </a:p>
          <a:p>
            <a:r>
              <a:rPr lang="ru-RU" sz="1050" dirty="0" smtClean="0"/>
              <a:t> б)  сильное</a:t>
            </a:r>
          </a:p>
          <a:p>
            <a:r>
              <a:rPr lang="ru-RU" sz="1050" dirty="0" smtClean="0"/>
              <a:t> в)   лесной</a:t>
            </a:r>
          </a:p>
          <a:p>
            <a:r>
              <a:rPr lang="ru-RU" sz="1050" dirty="0" smtClean="0"/>
              <a:t> г)  синяя</a:t>
            </a:r>
          </a:p>
          <a:p>
            <a:r>
              <a:rPr lang="ru-RU" sz="1050" dirty="0" smtClean="0"/>
              <a:t>3. </a:t>
            </a:r>
            <a:r>
              <a:rPr lang="ru-RU" sz="1050" u="sng" dirty="0" smtClean="0"/>
              <a:t>Найди прилагательное с мягкой основой.</a:t>
            </a:r>
            <a:endParaRPr lang="ru-RU" sz="1050" dirty="0" smtClean="0"/>
          </a:p>
          <a:p>
            <a:r>
              <a:rPr lang="ru-RU" sz="1050" dirty="0" smtClean="0"/>
              <a:t>        а) сладкий</a:t>
            </a:r>
          </a:p>
          <a:p>
            <a:r>
              <a:rPr lang="ru-RU" sz="1050" dirty="0" smtClean="0"/>
              <a:t>        б)   высокая</a:t>
            </a:r>
          </a:p>
          <a:p>
            <a:r>
              <a:rPr lang="ru-RU" sz="1050" dirty="0" smtClean="0"/>
              <a:t>        в)   крикливый</a:t>
            </a:r>
          </a:p>
          <a:p>
            <a:r>
              <a:rPr lang="ru-RU" sz="1050" dirty="0" smtClean="0"/>
              <a:t>        г)    </a:t>
            </a:r>
            <a:r>
              <a:rPr lang="ru-RU" sz="1050" dirty="0" err="1" smtClean="0"/>
              <a:t>голубое</a:t>
            </a:r>
            <a:endParaRPr lang="ru-RU" sz="1050" dirty="0" smtClean="0"/>
          </a:p>
          <a:p>
            <a:r>
              <a:rPr lang="ru-RU" sz="1050" dirty="0" smtClean="0"/>
              <a:t>4.</a:t>
            </a:r>
            <a:r>
              <a:rPr lang="ru-RU" sz="1050" u="sng" dirty="0" smtClean="0"/>
              <a:t>Найди прилагательное в Творительном падеже.</a:t>
            </a:r>
            <a:endParaRPr lang="ru-RU" sz="1050" dirty="0" smtClean="0"/>
          </a:p>
          <a:p>
            <a:r>
              <a:rPr lang="ru-RU" sz="1050" dirty="0" smtClean="0"/>
              <a:t>        а)   у синего моря</a:t>
            </a:r>
          </a:p>
          <a:p>
            <a:r>
              <a:rPr lang="ru-RU" sz="1050" dirty="0" smtClean="0"/>
              <a:t>        б)  о верном друге</a:t>
            </a:r>
          </a:p>
          <a:p>
            <a:r>
              <a:rPr lang="ru-RU" sz="1050" dirty="0" smtClean="0"/>
              <a:t>        в)  </a:t>
            </a:r>
            <a:r>
              <a:rPr lang="ru-RU" sz="1050" dirty="0" err="1" smtClean="0"/>
              <a:t>в</a:t>
            </a:r>
            <a:r>
              <a:rPr lang="ru-RU" sz="1050" dirty="0" smtClean="0"/>
              <a:t> осеннем лесу</a:t>
            </a:r>
          </a:p>
          <a:p>
            <a:r>
              <a:rPr lang="ru-RU" sz="1050" dirty="0" smtClean="0"/>
              <a:t>        </a:t>
            </a:r>
            <a:r>
              <a:rPr lang="ru-RU" sz="1050" dirty="0" err="1" smtClean="0"/>
              <a:t>д</a:t>
            </a:r>
            <a:r>
              <a:rPr lang="ru-RU" sz="1050" dirty="0" smtClean="0"/>
              <a:t>)   свежим утром</a:t>
            </a:r>
          </a:p>
          <a:p>
            <a:r>
              <a:rPr lang="ru-RU" sz="1050" u="sng" dirty="0" smtClean="0"/>
              <a:t>5.Где пишется И?</a:t>
            </a:r>
            <a:endParaRPr lang="ru-RU" sz="1050" dirty="0" smtClean="0"/>
          </a:p>
          <a:p>
            <a:r>
              <a:rPr lang="ru-RU" sz="1050" dirty="0" smtClean="0"/>
              <a:t>        а)  перед </a:t>
            </a:r>
            <a:r>
              <a:rPr lang="ru-RU" sz="1050" dirty="0" err="1" smtClean="0"/>
              <a:t>могуч_м</a:t>
            </a:r>
            <a:r>
              <a:rPr lang="ru-RU" sz="1050" dirty="0" smtClean="0"/>
              <a:t>  великаном</a:t>
            </a:r>
          </a:p>
          <a:p>
            <a:r>
              <a:rPr lang="ru-RU" sz="1050" dirty="0" smtClean="0"/>
              <a:t>        б)  около </a:t>
            </a:r>
            <a:r>
              <a:rPr lang="ru-RU" sz="1050" dirty="0" err="1" smtClean="0"/>
              <a:t>древн_го</a:t>
            </a:r>
            <a:r>
              <a:rPr lang="ru-RU" sz="1050" dirty="0" smtClean="0"/>
              <a:t> замка</a:t>
            </a:r>
          </a:p>
          <a:p>
            <a:r>
              <a:rPr lang="ru-RU" sz="1050" dirty="0" smtClean="0"/>
              <a:t>        в)  </a:t>
            </a:r>
            <a:r>
              <a:rPr lang="ru-RU" sz="1050" dirty="0" err="1" smtClean="0"/>
              <a:t>мягк_е</a:t>
            </a:r>
            <a:r>
              <a:rPr lang="ru-RU" sz="1050" dirty="0" smtClean="0"/>
              <a:t>  стулья</a:t>
            </a:r>
          </a:p>
          <a:p>
            <a:r>
              <a:rPr lang="ru-RU" sz="1050" dirty="0" smtClean="0"/>
              <a:t>        г)  по </a:t>
            </a:r>
            <a:r>
              <a:rPr lang="ru-RU" sz="1050" dirty="0" err="1" smtClean="0"/>
              <a:t>верхн_му</a:t>
            </a:r>
            <a:r>
              <a:rPr lang="ru-RU" sz="1050" dirty="0" smtClean="0"/>
              <a:t>  этажу</a:t>
            </a:r>
          </a:p>
          <a:p>
            <a:endParaRPr lang="ru-RU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Ключ: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1в</a:t>
            </a:r>
          </a:p>
          <a:p>
            <a:endParaRPr lang="ru-RU" dirty="0" smtClean="0"/>
          </a:p>
          <a:p>
            <a:r>
              <a:rPr lang="ru-RU" dirty="0" smtClean="0"/>
              <a:t> 2б </a:t>
            </a:r>
          </a:p>
          <a:p>
            <a:endParaRPr lang="ru-RU" dirty="0" smtClean="0"/>
          </a:p>
          <a:p>
            <a:r>
              <a:rPr lang="ru-RU" dirty="0" smtClean="0"/>
              <a:t>3а </a:t>
            </a:r>
          </a:p>
          <a:p>
            <a:endParaRPr lang="ru-RU" dirty="0" smtClean="0"/>
          </a:p>
          <a:p>
            <a:r>
              <a:rPr lang="ru-RU" dirty="0" smtClean="0"/>
              <a:t>4д</a:t>
            </a:r>
          </a:p>
          <a:p>
            <a:endParaRPr lang="ru-RU" dirty="0" smtClean="0"/>
          </a:p>
          <a:p>
            <a:r>
              <a:rPr lang="ru-RU" dirty="0" smtClean="0"/>
              <a:t>5ав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21537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14282" y="0"/>
            <a:ext cx="3686172" cy="1571635"/>
          </a:xfrm>
          <a:prstGeom prst="sun">
            <a:avLst>
              <a:gd name="adj" fmla="val 29958"/>
            </a:avLst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Тест </a:t>
            </a:r>
            <a:r>
              <a:rPr lang="ru-RU" sz="1800" b="1" i="1" dirty="0" smtClean="0"/>
              <a:t> </a:t>
            </a:r>
            <a:r>
              <a:rPr lang="ru-RU" sz="1800" dirty="0"/>
              <a:t>по </a:t>
            </a:r>
            <a:r>
              <a:rPr lang="ru-RU" sz="1800" dirty="0" smtClean="0"/>
              <a:t>теме: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u="sng" dirty="0"/>
              <a:t>«Безударные падежные окончания имени существительного»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1. Найди существительное женского рода.</a:t>
            </a: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а)   дядя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     б)   дедушка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     в)   метель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     г)   яблоко 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05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)   ремень</a:t>
            </a:r>
          </a:p>
          <a:p>
            <a:pPr>
              <a:buNone/>
            </a:pPr>
            <a:r>
              <a:rPr lang="ru-RU" sz="1050" u="sng" dirty="0">
                <a:latin typeface="Times New Roman" pitchFamily="18" charset="0"/>
                <a:cs typeface="Times New Roman" pitchFamily="18" charset="0"/>
              </a:rPr>
              <a:t>2. Найди существительное  во множественном числе.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а)  шкаф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б)  ручка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в)  тетради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г)  лужа</a:t>
            </a:r>
          </a:p>
          <a:p>
            <a:r>
              <a:rPr lang="ru-RU" sz="105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 ) соня</a:t>
            </a:r>
          </a:p>
          <a:p>
            <a:pPr>
              <a:buNone/>
            </a:pPr>
            <a:r>
              <a:rPr lang="ru-RU" sz="1050" u="sng" dirty="0">
                <a:latin typeface="Times New Roman" pitchFamily="18" charset="0"/>
                <a:cs typeface="Times New Roman" pitchFamily="18" charset="0"/>
              </a:rPr>
              <a:t>3. Найди существительное  2 склонения.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а)  сирень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б)  печь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в)  Петя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г)   облако</a:t>
            </a:r>
          </a:p>
          <a:p>
            <a:r>
              <a:rPr lang="ru-RU" sz="105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)  машина</a:t>
            </a:r>
          </a:p>
          <a:p>
            <a:pPr>
              <a:buNone/>
            </a:pP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50" u="sng" dirty="0">
                <a:latin typeface="Times New Roman" pitchFamily="18" charset="0"/>
                <a:cs typeface="Times New Roman" pitchFamily="18" charset="0"/>
              </a:rPr>
              <a:t>. Найди существительное в Предложном падеже.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а)   без обложки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б)   на ели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в)   с книгой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г)   по земле</a:t>
            </a:r>
          </a:p>
          <a:p>
            <a:r>
              <a:rPr lang="ru-RU" sz="105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)  из тетради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Ключ: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sz="4000" dirty="0" smtClean="0"/>
              <a:t>1в</a:t>
            </a:r>
          </a:p>
          <a:p>
            <a:pPr algn="just"/>
            <a:endParaRPr lang="ru-RU" sz="4000" dirty="0" smtClean="0"/>
          </a:p>
          <a:p>
            <a:pPr algn="just"/>
            <a:r>
              <a:rPr lang="ru-RU" sz="4000" dirty="0" smtClean="0"/>
              <a:t>2в</a:t>
            </a:r>
          </a:p>
          <a:p>
            <a:pPr algn="just"/>
            <a:endParaRPr lang="ru-RU" sz="4000" dirty="0" smtClean="0"/>
          </a:p>
          <a:p>
            <a:pPr algn="just"/>
            <a:r>
              <a:rPr lang="ru-RU" sz="4000" dirty="0" smtClean="0"/>
              <a:t>3г</a:t>
            </a:r>
          </a:p>
          <a:p>
            <a:pPr algn="just"/>
            <a:endParaRPr lang="ru-RU" sz="4000" dirty="0" smtClean="0"/>
          </a:p>
          <a:p>
            <a:pPr algn="just"/>
            <a:r>
              <a:rPr lang="ru-RU" sz="4000" dirty="0" smtClean="0"/>
              <a:t>4б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Хорошо ранним утром пройти по </a:t>
            </a:r>
            <a:r>
              <a:rPr lang="ru-RU" dirty="0" err="1" smtClean="0"/>
              <a:t>тенистай</a:t>
            </a:r>
            <a:r>
              <a:rPr lang="ru-RU" dirty="0" smtClean="0"/>
              <a:t> роще.</a:t>
            </a:r>
          </a:p>
          <a:p>
            <a:pPr lvl="0"/>
            <a:r>
              <a:rPr lang="ru-RU" dirty="0" smtClean="0"/>
              <a:t>Ласково смотрит добрая солнце с синева неба.</a:t>
            </a:r>
          </a:p>
          <a:p>
            <a:pPr lvl="0"/>
            <a:r>
              <a:rPr lang="ru-RU" dirty="0" err="1" smtClean="0"/>
              <a:t>Свежый</a:t>
            </a:r>
            <a:r>
              <a:rPr lang="ru-RU" dirty="0" smtClean="0"/>
              <a:t> ветерок гонит легкие облака.</a:t>
            </a:r>
          </a:p>
          <a:p>
            <a:pPr lvl="0"/>
            <a:r>
              <a:rPr lang="ru-RU" dirty="0" smtClean="0"/>
              <a:t>В лесной лазури поет звонкие песню жаворонок.</a:t>
            </a:r>
          </a:p>
          <a:p>
            <a:pPr lvl="0"/>
            <a:r>
              <a:rPr lang="ru-RU" dirty="0" smtClean="0"/>
              <a:t>Пестрые дятел стучит по коре </a:t>
            </a:r>
            <a:r>
              <a:rPr lang="ru-RU" dirty="0" err="1" smtClean="0"/>
              <a:t>белай</a:t>
            </a:r>
            <a:r>
              <a:rPr lang="ru-RU" dirty="0" smtClean="0"/>
              <a:t> березы.</a:t>
            </a:r>
          </a:p>
          <a:p>
            <a:pPr lvl="0"/>
            <a:r>
              <a:rPr lang="ru-RU" dirty="0" smtClean="0"/>
              <a:t>В </a:t>
            </a:r>
            <a:r>
              <a:rPr lang="ru-RU" dirty="0" err="1" smtClean="0"/>
              <a:t>глубокам</a:t>
            </a:r>
            <a:r>
              <a:rPr lang="ru-RU" dirty="0" smtClean="0"/>
              <a:t> овраге звучит говорливые ручей.</a:t>
            </a:r>
          </a:p>
          <a:p>
            <a:pPr lvl="0"/>
            <a:r>
              <a:rPr lang="ru-RU" dirty="0" smtClean="0"/>
              <a:t>Чудный звуки разливаются по земле.</a:t>
            </a:r>
          </a:p>
          <a:p>
            <a:pPr lvl="0"/>
            <a:r>
              <a:rPr lang="ru-RU" dirty="0" smtClean="0"/>
              <a:t>Легко дышать чистым утреннем воздухом.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Правописание безударного окончания прилагательных.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Определить с каким существительным сочетается прилагательное (в словосочетании или в предложении).</a:t>
            </a:r>
          </a:p>
          <a:p>
            <a:pPr lvl="0"/>
            <a:r>
              <a:rPr lang="ru-RU" dirty="0" smtClean="0"/>
              <a:t>Определить грамматические признаки прилагательного (род, число, падеж) по существительному, с которым оно сочетается.</a:t>
            </a:r>
          </a:p>
          <a:p>
            <a:pPr lvl="0"/>
            <a:r>
              <a:rPr lang="ru-RU" dirty="0" smtClean="0"/>
              <a:t>Определить тип основы прилагательного (по конечному звуку основы).</a:t>
            </a:r>
          </a:p>
          <a:p>
            <a:pPr lvl="0"/>
            <a:r>
              <a:rPr lang="ru-RU" dirty="0" smtClean="0"/>
              <a:t>Определить правило написания окончаний у прилагательного с такими же грамматическими признаками (ставя вопрос от существительного)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облако                                                    верный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чистое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береза                                                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маленький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старая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                                                 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синее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красивая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роща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холодные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море                                                       лесной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облако                                                    верный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чистое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береза                                                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маленький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старая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друг                                                 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синее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красивая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роща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холодные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море                                                       лесной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571604" y="571480"/>
            <a:ext cx="392909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285852" y="2000240"/>
            <a:ext cx="400052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428728" y="3000372"/>
            <a:ext cx="3929090" cy="2357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1428728" y="2643182"/>
            <a:ext cx="3714776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1214414" y="1357298"/>
            <a:ext cx="4214842" cy="39290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1500166" y="3357562"/>
            <a:ext cx="3786214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428728" y="4000504"/>
            <a:ext cx="378621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428728" y="1571612"/>
            <a:ext cx="3857652" cy="2500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428728" y="1571612"/>
            <a:ext cx="421484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1285852" y="571480"/>
            <a:ext cx="4071966" cy="24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Хорошо ранним утром пройти по </a:t>
            </a:r>
            <a:r>
              <a:rPr lang="ru-RU" dirty="0" err="1" smtClean="0"/>
              <a:t>тенистай</a:t>
            </a:r>
            <a:r>
              <a:rPr lang="ru-RU" dirty="0" smtClean="0"/>
              <a:t> роще.</a:t>
            </a:r>
          </a:p>
          <a:p>
            <a:pPr lvl="0"/>
            <a:r>
              <a:rPr lang="ru-RU" dirty="0" smtClean="0"/>
              <a:t>Ласково смотрит добрая солнце с синева неба.</a:t>
            </a:r>
          </a:p>
          <a:p>
            <a:pPr lvl="0"/>
            <a:r>
              <a:rPr lang="ru-RU" dirty="0" err="1" smtClean="0"/>
              <a:t>Свежый</a:t>
            </a:r>
            <a:r>
              <a:rPr lang="ru-RU" dirty="0" smtClean="0"/>
              <a:t> ветерок гонит легкие облака.</a:t>
            </a:r>
          </a:p>
          <a:p>
            <a:pPr lvl="0"/>
            <a:r>
              <a:rPr lang="ru-RU" dirty="0" smtClean="0"/>
              <a:t>В лесной лазури поет звонкие песню жаворонок.</a:t>
            </a:r>
          </a:p>
          <a:p>
            <a:pPr lvl="0"/>
            <a:r>
              <a:rPr lang="ru-RU" dirty="0" smtClean="0"/>
              <a:t>Пестрые дятел стучит по коре </a:t>
            </a:r>
            <a:r>
              <a:rPr lang="ru-RU" dirty="0" err="1" smtClean="0"/>
              <a:t>белай</a:t>
            </a:r>
            <a:r>
              <a:rPr lang="ru-RU" dirty="0" smtClean="0"/>
              <a:t> березы.</a:t>
            </a:r>
          </a:p>
          <a:p>
            <a:pPr lvl="0"/>
            <a:r>
              <a:rPr lang="ru-RU" dirty="0" smtClean="0"/>
              <a:t>В </a:t>
            </a:r>
            <a:r>
              <a:rPr lang="ru-RU" dirty="0" err="1" smtClean="0"/>
              <a:t>глубокам</a:t>
            </a:r>
            <a:r>
              <a:rPr lang="ru-RU" dirty="0" smtClean="0"/>
              <a:t> овраге звучит говорливые ручей.</a:t>
            </a:r>
          </a:p>
          <a:p>
            <a:pPr lvl="0"/>
            <a:r>
              <a:rPr lang="ru-RU" dirty="0" smtClean="0"/>
              <a:t>Чудный звуки разливаются по земле.</a:t>
            </a:r>
          </a:p>
          <a:p>
            <a:pPr lvl="0"/>
            <a:r>
              <a:rPr lang="ru-RU" dirty="0" smtClean="0"/>
              <a:t>Легко дышать чистым утреннем воздухом.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642918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428736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1500174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928802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357430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143248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214686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643314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643314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4071942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500570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/>
          <a:lstStyle/>
          <a:p>
            <a:pPr lvl="0"/>
            <a:r>
              <a:rPr lang="ru-RU" dirty="0" smtClean="0"/>
              <a:t>Хорошо ранним утром пройти по </a:t>
            </a:r>
            <a:r>
              <a:rPr lang="ru-RU" dirty="0" err="1" smtClean="0"/>
              <a:t>тенистай</a:t>
            </a:r>
            <a:r>
              <a:rPr lang="ru-RU" dirty="0" smtClean="0"/>
              <a:t> роще.</a:t>
            </a:r>
          </a:p>
          <a:p>
            <a:pPr lvl="0"/>
            <a:r>
              <a:rPr lang="ru-RU" dirty="0" smtClean="0"/>
              <a:t>Ласково смотрит добрая солнце с синева неба.</a:t>
            </a:r>
          </a:p>
          <a:p>
            <a:pPr lvl="0"/>
            <a:r>
              <a:rPr lang="ru-RU" dirty="0" err="1" smtClean="0"/>
              <a:t>Свежый</a:t>
            </a:r>
            <a:r>
              <a:rPr lang="ru-RU" dirty="0" smtClean="0"/>
              <a:t> ветерок гонит легкие облака.</a:t>
            </a:r>
          </a:p>
          <a:p>
            <a:pPr lvl="0"/>
            <a:r>
              <a:rPr lang="ru-RU" dirty="0" smtClean="0"/>
              <a:t>В лесной лазури поет звонкие песню жаворонок.</a:t>
            </a:r>
          </a:p>
          <a:p>
            <a:pPr lvl="0"/>
            <a:r>
              <a:rPr lang="ru-RU" dirty="0" smtClean="0"/>
              <a:t>Пестрые дятел стучит по коре </a:t>
            </a:r>
            <a:r>
              <a:rPr lang="ru-RU" dirty="0" err="1" smtClean="0"/>
              <a:t>белай</a:t>
            </a:r>
            <a:r>
              <a:rPr lang="ru-RU" dirty="0" smtClean="0"/>
              <a:t> березы.</a:t>
            </a:r>
          </a:p>
          <a:p>
            <a:pPr lvl="0"/>
            <a:r>
              <a:rPr lang="ru-RU" dirty="0" smtClean="0"/>
              <a:t>В </a:t>
            </a:r>
            <a:r>
              <a:rPr lang="ru-RU" dirty="0" err="1" smtClean="0"/>
              <a:t>глубокам</a:t>
            </a:r>
            <a:r>
              <a:rPr lang="ru-RU" dirty="0" smtClean="0"/>
              <a:t> овраге звучит говорливые ручей.</a:t>
            </a:r>
          </a:p>
          <a:p>
            <a:pPr lvl="0"/>
            <a:r>
              <a:rPr lang="ru-RU" dirty="0" smtClean="0"/>
              <a:t>Чудный звуки разливаются по земле.</a:t>
            </a:r>
          </a:p>
          <a:p>
            <a:pPr lvl="0"/>
            <a:r>
              <a:rPr lang="ru-RU" dirty="0" smtClean="0"/>
              <a:t>Легко дышать чистым утреннем воздухом.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643050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786190"/>
            <a:ext cx="357190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071678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500306"/>
            <a:ext cx="357189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286124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286124"/>
            <a:ext cx="357189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786190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143380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643446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28627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857232"/>
            <a:ext cx="285751" cy="3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496</Words>
  <Application>Microsoft Office PowerPoint</Application>
  <PresentationFormat>Экран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Правописание безударных падежных окончаний имен прилагательных  </vt:lpstr>
      <vt:lpstr>Тест  по теме:  «Безударные падежные окончания имени существительного» </vt:lpstr>
      <vt:lpstr>Ключ:</vt:lpstr>
      <vt:lpstr>Слайд 4</vt:lpstr>
      <vt:lpstr>Правописание безударного окончания прилагательных. </vt:lpstr>
      <vt:lpstr>Слайд 6</vt:lpstr>
      <vt:lpstr>Слайд 7</vt:lpstr>
      <vt:lpstr>Слайд 8</vt:lpstr>
      <vt:lpstr>Слайд 9</vt:lpstr>
      <vt:lpstr>Тест по теме: « Безударные падежные окончания имени  прилагательного»  </vt:lpstr>
      <vt:lpstr>Ключ: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безударных падежных окончаний имен прилагательных  </dc:title>
  <dc:creator>БАСАК</dc:creator>
  <cp:lastModifiedBy>БАСАК</cp:lastModifiedBy>
  <cp:revision>13</cp:revision>
  <dcterms:created xsi:type="dcterms:W3CDTF">2010-01-08T10:21:01Z</dcterms:created>
  <dcterms:modified xsi:type="dcterms:W3CDTF">2010-01-14T13:12:31Z</dcterms:modified>
</cp:coreProperties>
</file>