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srgbClr val="008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01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524000"/>
            <a:ext cx="6019800" cy="5029200"/>
          </a:xfrm>
          <a:solidFill>
            <a:srgbClr val="92D05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Экологические проблемы микрорайона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Бабаевского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36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Автомобильные стоянки, гаражи находятся вблизи школы, и жилых домов</a:t>
            </a:r>
            <a:endParaRPr lang="ru-RU" sz="3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photo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81201"/>
            <a:ext cx="4059238" cy="4038600"/>
          </a:xfrm>
        </p:spPr>
      </p:pic>
      <p:pic>
        <p:nvPicPr>
          <p:cNvPr id="6" name="Содержимое 5" descr="SN1566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05001"/>
            <a:ext cx="4059238" cy="4343400"/>
          </a:xfrm>
        </p:spPr>
      </p:pic>
    </p:spTree>
  </p:cSld>
  <p:clrMapOvr>
    <a:masterClrMapping/>
  </p:clrMapOvr>
  <p:transition advTm="425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6553200"/>
          </a:xfrm>
        </p:spPr>
        <p:txBody>
          <a:bodyPr/>
          <a:lstStyle/>
          <a:p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Мы рубим лес, устраиваем свалки.</a:t>
            </a:r>
            <a:b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Но кто, же под защиту все возьмет?</a:t>
            </a:r>
            <a:b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Пусты ручьи, в лесу одни лишь палки</a:t>
            </a:r>
            <a:b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Подумайте, а что нас дальше ждет?</a:t>
            </a:r>
            <a:b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Пора бы человечеству понять,</a:t>
            </a:r>
            <a:b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Богатство у природы отбирая,</a:t>
            </a:r>
            <a:b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Что землю нужно тоже охранять:</a:t>
            </a:r>
            <a:b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Она, как мы, такая же – живая!</a:t>
            </a:r>
            <a:b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3000" dirty="0"/>
          </a:p>
        </p:txBody>
      </p:sp>
    </p:spTree>
  </p:cSld>
  <p:clrMapOvr>
    <a:masterClrMapping/>
  </p:clrMapOvr>
  <p:transition advTm="2294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N1567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Мы 6 «а» КЛАСС</a:t>
            </a:r>
            <a:endParaRPr lang="ru-RU" sz="3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290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N1567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934200" cy="4572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Comic Sans MS" pitchFamily="66" charset="0"/>
              </a:rPr>
              <a:t>Совершили экскурсию по нашему микрорайону и обнаружили  много экологически опасных мест</a:t>
            </a:r>
            <a:endParaRPr lang="ru-RU" sz="25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332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N1566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5943600" cy="4572000"/>
          </a:xfrm>
          <a:solidFill>
            <a:schemeClr val="accent5">
              <a:lumMod val="75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Свалки бытовых отходов и мусора – ОПАСНЫ!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319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Бродячие собаки представляют угрозу для человека</a:t>
            </a:r>
            <a:endParaRPr lang="ru-RU" sz="3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pictu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339" y="2644140"/>
            <a:ext cx="3108960" cy="2331720"/>
          </a:xfrm>
        </p:spPr>
      </p:pic>
      <p:pic>
        <p:nvPicPr>
          <p:cNvPr id="8" name="Содержимое 7" descr="1210005048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905000"/>
            <a:ext cx="4267200" cy="3733800"/>
          </a:xfrm>
        </p:spPr>
      </p:pic>
    </p:spTree>
  </p:cSld>
  <p:clrMapOvr>
    <a:masterClrMapping/>
  </p:clrMapOvr>
  <p:transition advTm="41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0" y="838200"/>
            <a:ext cx="2438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Астраханский газоперерабатывающий завод – 60 км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лодежный__view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01" r="9201"/>
          <a:stretch>
            <a:fillRect/>
          </a:stretch>
        </p:blipFill>
        <p:spPr>
          <a:xfrm>
            <a:off x="457200" y="457200"/>
            <a:ext cx="5486400" cy="5562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324600" y="1600200"/>
            <a:ext cx="2362200" cy="4419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Завод  вырабатывает природный газ, из которого получают бензин, бытовой газ, серу. Все это используется для нужд городов и сёл России, но в тоже время в атмосферу  выбрасываются отходы – сероводород, сернистый ангидрид, за которым строго следят контролирующие органы</a:t>
            </a:r>
            <a:endParaRPr lang="ru-RU" dirty="0"/>
          </a:p>
        </p:txBody>
      </p:sp>
    </p:spTree>
  </p:cSld>
  <p:clrMapOvr>
    <a:masterClrMapping/>
  </p:clrMapOvr>
  <p:transition advTm="6365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Летом на берегу реки купаются дети и взрослые, а по соседству автомобилисты моют машины. Грязь от машины попадает в воду. Бензин и техническое масло образуют пленку на воде, которая не пропускает воздух для рыб и других обитателей. </a:t>
            </a:r>
            <a:b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19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7688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36549"/>
            <a:ext cx="4059238" cy="3554651"/>
          </a:xfrm>
        </p:spPr>
      </p:pic>
      <p:pic>
        <p:nvPicPr>
          <p:cNvPr id="6" name="Содержимое 5" descr="12470127104a53e766cbd25-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286000"/>
            <a:ext cx="3200400" cy="3505200"/>
          </a:xfrm>
        </p:spPr>
      </p:pic>
    </p:spTree>
  </p:cSld>
  <p:clrMapOvr>
    <a:masterClrMapping/>
  </p:clrMapOvr>
  <p:transition advTm="48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6172200" cy="4343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  <a:latin typeface="Comic Sans MS" pitchFamily="66" charset="0"/>
              </a:rPr>
              <a:t>Автомобильные пробки – главная проблема!</a:t>
            </a:r>
            <a:endParaRPr lang="ru-RU" sz="35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244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676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 въезде в микрорайон располагается автозаправочная станция, рядом с ней находятся магазины и рынок.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costa-rika_near_gas-statio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7315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Tm="399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305</TotalTime>
  <Words>123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Экологические проблемы микрорайона Бабаевского</vt:lpstr>
      <vt:lpstr>Мы 6 «а» КЛАСС</vt:lpstr>
      <vt:lpstr>Совершили экскурсию по нашему микрорайону и обнаружили  много экологически опасных мест</vt:lpstr>
      <vt:lpstr>Свалки бытовых отходов и мусора – ОПАСНЫ! </vt:lpstr>
      <vt:lpstr>Бродячие собаки представляют угрозу для человека</vt:lpstr>
      <vt:lpstr>Астраханский газоперерабатывающий завод – 60 км  </vt:lpstr>
      <vt:lpstr>Летом на берегу реки купаются дети и взрослые, а по соседству автомобилисты моют машины. Грязь от машины попадает в воду. Бензин и техническое масло образуют пленку на воде, которая не пропускает воздух для рыб и других обитателей.  </vt:lpstr>
      <vt:lpstr>Автомобильные пробки – главная проблема!</vt:lpstr>
      <vt:lpstr> </vt:lpstr>
      <vt:lpstr>Автомобильные стоянки, гаражи находятся вблизи школы, и жилых домов</vt:lpstr>
      <vt:lpstr>Мы рубим лес, устраиваем свалки. Но кто, же под защиту все возьмет? Пусты ручьи, в лесу одни лишь палки Подумайте, а что нас дальше ждет? Пора бы человечеству понять, Богатство у природы отбирая, Что землю нужно тоже охранять: Она, как мы, такая же – живая!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микрорайона Бабаевского</dc:title>
  <dc:creator>user</dc:creator>
  <cp:lastModifiedBy>user</cp:lastModifiedBy>
  <cp:revision>34</cp:revision>
  <dcterms:created xsi:type="dcterms:W3CDTF">2009-12-15T16:11:49Z</dcterms:created>
  <dcterms:modified xsi:type="dcterms:W3CDTF">2009-12-16T17:28:21Z</dcterms:modified>
</cp:coreProperties>
</file>