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7" r:id="rId7"/>
    <p:sldId id="266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5472-877C-4E2D-ACF7-9C70649A6A5F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8C41-CDE9-4A2D-AEFC-40187600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8C41-CDE9-4A2D-AEFC-40187600E5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8C41-CDE9-4A2D-AEFC-40187600E5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D4C612-EF3C-4C57-A95B-4C298DB70492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917BB9-E791-4F48-A8D3-5EC10580F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clip.narod.ru/spring_may9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8&amp;text=%D1%84%D0%BE%D1%82%D0%BE%20%20%D0%BF%D0%BE%D0%B4%D1%81%D0%BD%D0%B5%D0%B6%D0%BD%D0%B8%D0%BA%D0%B8&amp;spsite=fake-027-675259.ru&amp;img_url=gorod.tomsk.ru/uploads/27793/1235022066/21773903_podsnzhniki.jpg&amp;rpt=simag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Устный журнал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окно повеяло весною..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0" y="3063240"/>
          <a:ext cx="6172200" cy="731520"/>
        </p:xfrm>
        <a:graphic>
          <a:graphicData uri="http://schemas.openxmlformats.org/drawingml/2006/table">
            <a:tbl>
              <a:tblPr/>
              <a:tblGrid>
                <a:gridCol w="274348"/>
                <a:gridCol w="5486957"/>
                <a:gridCol w="410895"/>
              </a:tblGrid>
              <a:tr h="487012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/>
                      </a:r>
                      <a:br>
                        <a:rPr lang="ru-RU" sz="1600"/>
                      </a:br>
                      <a:endParaRPr lang="ru-RU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169" marR="81169" marT="40584" marB="40584">
                    <a:lnL>
                      <a:noFill/>
                    </a:lnL>
                  </a:tcPr>
                </a:tc>
              </a:tr>
              <a:tr h="243506">
                <a:tc gridSpan="3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р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38" y="357166"/>
            <a:ext cx="5810242" cy="465772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D6D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Возникает впечатление, что март - это еще продолжение зимы, потому что в начале марта по прежнему лежат сугробы снега с пыльными грязевыми краями, временами возникают метели, но воздух уже не такой сухой и морозный, а влажный и довольно прохладный. Несмотря на невысокую среднюю температуру месяца -5° C, солнце уже весьма существенно согревает в дневные часы землю, поэтому снег покрывается влажной и ломкой коркой. В марте прилетает большинство птиц из теплых краев. Снег начинает таять, появляются проталины у деревьев, образуются лужи. Солнце к концу марта не просто пригревает, а начинает постепенный нагрев деревьев и открытой поверхности земли. Проруби и пруды по прежнему затянуты льдом. Изменения погоды становятся более резкими, то похолодание и вьюга набрасывает немало снега, то теплое ласковое солнце по весеннему пригревает почти теплыми ветрами.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572008"/>
            <a:ext cx="5867400" cy="1219200"/>
          </a:xfr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Дикие животные весной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В марте-апреле линяют зайцы, белая куропатка, ласка. У зайчихи появляется приплод - настовики, т.е. ровесники наста; детеныши у барсучихи; у лосей - </a:t>
            </a:r>
            <a:r>
              <a:rPr lang="ru-RU" dirty="0" err="1" smtClean="0"/>
              <a:t>растел</a:t>
            </a:r>
            <a:r>
              <a:rPr lang="ru-RU" dirty="0" smtClean="0"/>
              <a:t>. Обычно рождаются два рыжих лосенка - бычок и </a:t>
            </a:r>
            <a:r>
              <a:rPr lang="ru-RU" dirty="0" err="1" smtClean="0"/>
              <a:t>телочка.В</a:t>
            </a:r>
            <a:r>
              <a:rPr lang="ru-RU" dirty="0" smtClean="0"/>
              <a:t> это же время размножаются земноводные. Конец февраля - март - у волков и лис свадьбы</a:t>
            </a:r>
            <a:endParaRPr lang="ru-RU" dirty="0"/>
          </a:p>
        </p:txBody>
      </p:sp>
      <p:pic>
        <p:nvPicPr>
          <p:cNvPr id="24578" name="Picture 2" descr="D:\Documents and Settings\Admin\Мои документы\Мои рисунки\6067339500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00042"/>
            <a:ext cx="2246442" cy="3240816"/>
          </a:xfrm>
          <a:prstGeom prst="rect">
            <a:avLst/>
          </a:prstGeom>
          <a:noFill/>
        </p:spPr>
      </p:pic>
      <p:sp>
        <p:nvSpPr>
          <p:cNvPr id="7" name="Рисунок 2"/>
          <p:cNvSpPr txBox="1">
            <a:spLocks/>
          </p:cNvSpPr>
          <p:nvPr/>
        </p:nvSpPr>
        <p:spPr>
          <a:xfrm>
            <a:off x="3000364" y="642918"/>
            <a:ext cx="5867400" cy="4267200"/>
          </a:xfrm>
          <a:prstGeom prst="rect">
            <a:avLst/>
          </a:prstGeom>
        </p:spPr>
      </p:sp>
      <p:pic>
        <p:nvPicPr>
          <p:cNvPr id="24581" name="Picture 5" descr="http://live4fun.ru/pictures/img_11566736_111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85728"/>
            <a:ext cx="3429024" cy="2994021"/>
          </a:xfrm>
          <a:prstGeom prst="rect">
            <a:avLst/>
          </a:prstGeom>
          <a:noFill/>
        </p:spPr>
      </p:pic>
      <p:pic>
        <p:nvPicPr>
          <p:cNvPr id="24582" name="Picture 6" descr="D:\Documents and Settings\Admin\Мои документы\Мои рисунки\maxi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 t="1515" b="1515"/>
          <a:stretch>
            <a:fillRect/>
          </a:stretch>
        </p:blipFill>
        <p:spPr bwMode="auto">
          <a:xfrm>
            <a:off x="2928926" y="3000372"/>
            <a:ext cx="400052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dirty="0" smtClean="0"/>
              <a:t>  Март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Возникает впечатление, что март - это еще продолжение зимы, потому что в начале марта по прежнему лежат сугробы снега с пыльными грязевыми краями, временами возникают метели, но воздух уже не такой сухой и морозный, а влажный и довольно прохладный. Несмотря на невысокую среднюю температуру месяца -5° C, солнце уже весьма существенно согревает в дневные часы землю, поэтому снег покрывается влажной и ломкой коркой. В марте прилетает большинство птиц из теплых краев. Снег начинает таять, появляются проталины у деревьев, образуются лужи. Солнце к концу марта не просто пригревает, а начинает постепенный нагрев деревьев и открытой поверхности земли. Проруби и пруды по прежнему затянуты льдом. Изменения погоды становятся более резкими, то похолодание и вьюга набрасывает немало снега, то теплое ласковое солнце по весеннему пригревает почти теплыми ветрами.</a:t>
            </a:r>
            <a:endParaRPr lang="ru-RU" dirty="0"/>
          </a:p>
        </p:txBody>
      </p:sp>
      <p:pic>
        <p:nvPicPr>
          <p:cNvPr id="200706" name="Picture 2" descr="фотограф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7" b="160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</a:rPr>
              <a:t>А П Р Е Л Ь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Апрель начинает свое наступление с обильного снеготаяния. Солнце уже высоко поднимается над горизонтом, и в дневные часы средняя температура воздуха превышает 0° C. На реках лед трескается и ломается, чтобы затем пустить по течению множество льдин. На берегах прудов лед становится тонким и вязким, местами образуются проталины. К середине месяца набухают почки у сирени. Все больше пернатых прилетает из теплых стран. И как только средняя температура воздуха превышает отметку в +5° C, природа пробуждается. Появляются первые нежно зеленые листики будущей травы на открытых ровных поверхностях, согреваемые теплящимися лучами солнца. Снег день ото дня тает, обнажая голую землю, на которой вот-вот взойдут первые тонкие стебельки травинок. В теневых местах, под мощными стволами деревьев и в низинах, куда с трудом проникают лучи весеннего солнца, еще остается много снега с твердыми краями темных сугробов. По дорогам и просекам игриво журчат ручьи, вереницей переплетаясь и сверкая бликами лучей на ярком дневном солнце.</a:t>
            </a:r>
          </a:p>
          <a:p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3000364" y="571480"/>
            <a:ext cx="5867400" cy="4267200"/>
          </a:xfrm>
          <a:prstGeom prst="rect">
            <a:avLst/>
          </a:prstGeom>
        </p:spPr>
      </p:sp>
      <p:pic>
        <p:nvPicPr>
          <p:cNvPr id="199682" name="Picture 2" descr="фотограф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7" b="160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В самом начале мая, зачастую, случается резкое понижение температуры, наличие сквозных холодных ветров и, изредка, отмечалось выпадение небольшого количества осадков в виде снега, который быстро таял на уже прогретой в конце апреля почве. Но, если и побудут холода, то затем наступает резкое потепление, когда средняя температура составляет +10 +12° C. С первой половины мая, как только солнце уже постоянно отдает тепло, трава стремительно зеленеет, а деревья начинают покрываться листьями. Буквально за неделю </a:t>
            </a:r>
            <a:r>
              <a:rPr lang="ru-RU" dirty="0" err="1" smtClean="0"/>
              <a:t>листьевый</a:t>
            </a:r>
            <a:r>
              <a:rPr lang="ru-RU" dirty="0" smtClean="0"/>
              <a:t> покров </a:t>
            </a:r>
            <a:r>
              <a:rPr lang="ru-RU" dirty="0" err="1" smtClean="0"/>
              <a:t>увеличевается</a:t>
            </a:r>
            <a:r>
              <a:rPr lang="ru-RU" dirty="0" smtClean="0"/>
              <a:t> в несколько раз. Еще могут случаться кратковременные заморозки по ночам, но, как правило, к 3-4 неделе мая погода становится сухой и жаркой. Отмечаются первые раскаты грома и грозы. Солнце набирает обороты и с самого утра до захода пропитывает землю и весь растительный мир природы теплыми, за частую жаркими лучами. К концу мая вместе с воздухом быстро прогревается и земля и может установится по летнему жаркая погода.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857760"/>
            <a:ext cx="5599611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Рисунок 2"/>
          <p:cNvSpPr txBox="1">
            <a:spLocks/>
          </p:cNvSpPr>
          <p:nvPr/>
        </p:nvSpPr>
        <p:spPr>
          <a:xfrm>
            <a:off x="3000364" y="642918"/>
            <a:ext cx="5867400" cy="4267200"/>
          </a:xfrm>
          <a:prstGeom prst="rect">
            <a:avLst/>
          </a:prstGeom>
        </p:spPr>
      </p:sp>
      <p:pic>
        <p:nvPicPr>
          <p:cNvPr id="198660" name="Picture 4" descr="фот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42918"/>
            <a:ext cx="3333750" cy="2505076"/>
          </a:xfrm>
          <a:prstGeom prst="rect">
            <a:avLst/>
          </a:prstGeom>
          <a:noFill/>
        </p:spPr>
      </p:pic>
      <p:pic>
        <p:nvPicPr>
          <p:cNvPr id="198662" name="Picture 6" descr="фотографии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1515" b="1515"/>
          <a:stretch>
            <a:fillRect/>
          </a:stretch>
        </p:blipFill>
        <p:spPr bwMode="auto">
          <a:xfrm rot="21370318">
            <a:off x="6608953" y="480705"/>
            <a:ext cx="2249844" cy="1650587"/>
          </a:xfrm>
          <a:prstGeom prst="rect">
            <a:avLst/>
          </a:prstGeom>
          <a:noFill/>
        </p:spPr>
      </p:pic>
      <p:pic>
        <p:nvPicPr>
          <p:cNvPr id="198664" name="Picture 8" descr="фотограф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700" y="2143116"/>
            <a:ext cx="3162300" cy="2505076"/>
          </a:xfrm>
          <a:prstGeom prst="rect">
            <a:avLst/>
          </a:prstGeom>
          <a:noFill/>
        </p:spPr>
      </p:pic>
      <p:pic>
        <p:nvPicPr>
          <p:cNvPr id="198666" name="Picture 10" descr="фотограф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714620"/>
            <a:ext cx="2428892" cy="2076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dirty="0" smtClean="0"/>
              <a:t>Подснежник</a:t>
            </a:r>
            <a:endParaRPr lang="ru-RU" sz="6000" dirty="0"/>
          </a:p>
        </p:txBody>
      </p:sp>
      <p:pic>
        <p:nvPicPr>
          <p:cNvPr id="5" name="Рисунок 4" descr="740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3" r="30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Подснежник. Сначала выпускает пару линейных листьев и вскоре зацветает поникающими белыми колокольчиками. Ему не страшны ни снег, ни зимние морозы, ни весенние заморозки.  И вот уже множество белых колокольчиков украшают первые проталины. И это верный знак - весна совсем близко!</a:t>
            </a:r>
            <a:r>
              <a:rPr lang="ru-RU" dirty="0" smtClean="0">
                <a:hlinkClick r:id="rId3" action="ppaction://hlinkfile"/>
              </a:rPr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/>
              <a:t>ЛАНДЫШИ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Ландыш. Ранней весной в тенистых уголках леса между двумя большими листами появляется стебелек, усыпанный нежными, белыми жемчужинами, благоухающими неповторимо-нежным ароматом. Из всех цветов им, кажется, повезло в «моральном» плане больше других. Ведь у ландыша всегда был и пока остается один и тот же неизменный символ - чистоты, нежности, верности, любви. Действительно, сколько есть пышных цветов, но именно ландыш считали древние германцы и скандинавы цветком богини восходящего солнца. И когда в честь этой богини устраивали праздники, все вокруг украшали ландышами. Парни и девушки собирались на околицах, разжигали костры и танцевали до тех пор, пока цветы в руках не увядали. Тогда они бросали их в костер, принося в жертву богине.</a:t>
            </a:r>
            <a:endParaRPr lang="ru-RU" dirty="0"/>
          </a:p>
        </p:txBody>
      </p:sp>
      <p:pic>
        <p:nvPicPr>
          <p:cNvPr id="3074" name="Picture 2" descr="http://img0.liveinternet.ru/images/attach/c/0/46/940/46940564_a5cbf9cf07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031" r="70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Мать-и-мачеха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Мать- и- мачеха</a:t>
            </a:r>
            <a:endParaRPr lang="ru-RU" b="1" dirty="0" smtClean="0"/>
          </a:p>
          <a:p>
            <a:pPr lvl="0" fontAlgn="base"/>
            <a:r>
              <a:rPr lang="ru-RU" dirty="0" smtClean="0"/>
              <a:t>Цветет растение мать-и-мачеха в начале апреля (сразу после таяния снегового покрова). Мать-и-мачеха обыкновенная  растет на крутых глинистых склонах, на откосах шоссейных и железных дорог, по сырым оврагам. Мать-и-мачеха широко распространена во всех областях центральной России. С лечебной целью используют листья мать-и-мачехи, собранные в первой половине лета (май—июнь).Сушат листья на открытом воздухе, на чердаках или в проветриваемых помещениях. Листья мать-и-мачехи обладают отхаркивающим и мягчительным действием. Лечение </a:t>
            </a:r>
            <a:r>
              <a:rPr lang="ru-RU" dirty="0" err="1" smtClean="0"/>
              <a:t>мать-и-ма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 descr="http://www.deti.religiousbook.org.ua/img/maty&amp;mat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71480"/>
            <a:ext cx="5938831" cy="4581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sz="4000" dirty="0" smtClean="0"/>
              <a:t>Вестники весны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Еще ранней весной, с появлением проталин на пригорках, мы говорим: “Скворцы прилетели!”</a:t>
            </a:r>
            <a:endParaRPr lang="ru-RU" sz="2400" dirty="0"/>
          </a:p>
        </p:txBody>
      </p:sp>
      <p:pic>
        <p:nvPicPr>
          <p:cNvPr id="1026" name="Picture 2" descr="http://www.stihi.ru/pics/2009/02/24/63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0" b="18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Грачи прилетели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Грач, как и скворец, всеобщий любимец, вестник весны.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2857488" y="428604"/>
            <a:ext cx="5867400" cy="4267200"/>
          </a:xfrm>
          <a:prstGeom prst="rect">
            <a:avLst/>
          </a:prstGeom>
        </p:spPr>
      </p:sp>
      <p:sp>
        <p:nvSpPr>
          <p:cNvPr id="6" name="Рисунок 2"/>
          <p:cNvSpPr txBox="1">
            <a:spLocks/>
          </p:cNvSpPr>
          <p:nvPr/>
        </p:nvSpPr>
        <p:spPr>
          <a:xfrm>
            <a:off x="3000364" y="571480"/>
            <a:ext cx="5867400" cy="4267200"/>
          </a:xfrm>
          <a:prstGeom prst="rect">
            <a:avLst/>
          </a:prstGeom>
        </p:spPr>
      </p:sp>
      <p:pic>
        <p:nvPicPr>
          <p:cNvPr id="23555" name="Picture 3" descr="Картинка 77 из 136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167" r="4167"/>
          <a:stretch>
            <a:fillRect/>
          </a:stretch>
        </p:blipFill>
        <p:spPr bwMode="auto">
          <a:xfrm>
            <a:off x="2857488" y="714356"/>
            <a:ext cx="5867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</TotalTime>
  <Words>983</Words>
  <Application>Microsoft Office PowerPoint</Application>
  <PresentationFormat>Экран (4:3)</PresentationFormat>
  <Paragraphs>25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Устный журнал В окно повеяло весною..</vt:lpstr>
      <vt:lpstr>  Март</vt:lpstr>
      <vt:lpstr>А П Р Е Л Ь</vt:lpstr>
      <vt:lpstr>Слайд 4</vt:lpstr>
      <vt:lpstr>Подснежник</vt:lpstr>
      <vt:lpstr>ЛАНДЫШИ</vt:lpstr>
      <vt:lpstr>Мать-и-мачеха</vt:lpstr>
      <vt:lpstr>Вестники весны </vt:lpstr>
      <vt:lpstr>Грачи прилетели</vt:lpstr>
      <vt:lpstr>   Дикие животные весной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окно повеяло весною</dc:title>
  <dc:creator>Admin</dc:creator>
  <cp:lastModifiedBy>Admin</cp:lastModifiedBy>
  <cp:revision>20</cp:revision>
  <dcterms:created xsi:type="dcterms:W3CDTF">2010-01-30T00:20:10Z</dcterms:created>
  <dcterms:modified xsi:type="dcterms:W3CDTF">2010-01-30T03:36:00Z</dcterms:modified>
</cp:coreProperties>
</file>