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A1EF-D377-47AB-867A-C49CC70F69B5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4792C-4F59-48D3-85BF-F3178DF29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B2C7-8F68-40E6-A5ED-7AD5B0414C4B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977-0C08-437D-883A-854E82DE8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79A2-DFE4-414F-BCFC-997A656611BB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AE18-3881-435E-8C38-0E2838065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76A8-D60F-4022-B576-8D9C6512DBE1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4D6C-7496-4AFD-BF81-EA73B504D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FF98-D471-4FF6-86CE-74BD7EFB2211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D0D1-948C-4F85-8DDA-93372BD74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D0D9-E9AF-4D44-A40B-36189AEB4E0C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263F-1961-4F24-B69B-4AB22145F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6BC7-9214-4B07-A462-3188C8F5738E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1BB2-3604-47B4-8F11-EE199802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E45A-CC7E-4172-9989-A60A3E62F2AE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B075-B089-4D18-96F6-5A6653392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1F5D-CC90-4633-9BFF-A5AA3310E9E9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5A26-D35A-4888-B075-5DF05050A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668B-704A-4E2D-B4BF-93F6F3DA7B53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0C33-68D1-41CB-8804-572EE0EF0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93EC-0FF7-45D9-9384-070F6B336D06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8D465-F74C-455C-A25E-23FE8755D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97FE71-3AF0-4DCB-91F5-301617DDF49C}" type="datetimeFigureOut">
              <a:rPr lang="ru-RU"/>
              <a:pPr>
                <a:defRPr/>
              </a:pPr>
              <a:t>09.06.2010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C42782-A08E-4E0A-B075-4F42219B2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3" name="AutoShape 3"/>
          <p:cNvCxnSpPr>
            <a:cxnSpLocks noChangeShapeType="1"/>
          </p:cNvCxnSpPr>
          <p:nvPr/>
        </p:nvCxnSpPr>
        <p:spPr bwMode="auto">
          <a:xfrm flipH="1">
            <a:off x="1571625" y="3143250"/>
            <a:ext cx="1643063" cy="157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3314" name="AutoShape 1"/>
          <p:cNvCxnSpPr>
            <a:cxnSpLocks noChangeShapeType="1"/>
          </p:cNvCxnSpPr>
          <p:nvPr/>
        </p:nvCxnSpPr>
        <p:spPr bwMode="auto">
          <a:xfrm>
            <a:off x="5715000" y="3214688"/>
            <a:ext cx="1643063" cy="13573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643188" y="785813"/>
            <a:ext cx="3643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Треугольники</a:t>
            </a:r>
            <a:endParaRPr lang="en-US" sz="4400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000250" y="2071688"/>
            <a:ext cx="44926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В зависимости от величины угла</a:t>
            </a:r>
            <a:endParaRPr lang="en-US" sz="2400"/>
          </a:p>
          <a:p>
            <a:pPr eaLnBrk="0" hangingPunct="0"/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428625" y="4572000"/>
            <a:ext cx="8429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Тупоугольный 	Остроугольный	Прямоугольный</a:t>
            </a:r>
            <a:endParaRPr lang="en-US" sz="2800"/>
          </a:p>
          <a:p>
            <a:pPr eaLnBrk="0" hangingPunct="0"/>
            <a:endParaRPr lang="en-US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929857" y="2142331"/>
            <a:ext cx="11430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784600" y="3929063"/>
            <a:ext cx="14303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Алгоритм действий:</a:t>
            </a:r>
            <a:endParaRPr lang="en-US" smtClean="0"/>
          </a:p>
        </p:txBody>
      </p:sp>
      <p:sp>
        <p:nvSpPr>
          <p:cNvPr id="15363" name="Содержимое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Возьми одну из карточек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Измерь стороны треугольника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Запиши результат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Повтори команды 1-3 для всех треугольников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Сделай выводы. Что интересного ты увидел?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000375" y="500063"/>
            <a:ext cx="2855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alibri" pitchFamily="34" charset="0"/>
              </a:rPr>
              <a:t>Треугольники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85750" y="1714500"/>
            <a:ext cx="33575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В зависимости от величины угла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4500563" y="1714500"/>
            <a:ext cx="4143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>
                <a:latin typeface="Calibri" pitchFamily="34" charset="0"/>
                <a:cs typeface="Times New Roman" pitchFamily="18" charset="0"/>
              </a:rPr>
              <a:t>В зависимости от числа равных сторон</a:t>
            </a:r>
            <a:endParaRPr lang="ru-RU" sz="3200">
              <a:latin typeface="Calibri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857375" y="1143000"/>
            <a:ext cx="171450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6388" idx="0"/>
          </p:cNvCxnSpPr>
          <p:nvPr/>
        </p:nvCxnSpPr>
        <p:spPr>
          <a:xfrm>
            <a:off x="4929188" y="1143000"/>
            <a:ext cx="164306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214313" y="3500438"/>
            <a:ext cx="1500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Тупоугольные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2" name="Прямоугольник 10"/>
          <p:cNvSpPr>
            <a:spLocks noChangeArrowheads="1"/>
          </p:cNvSpPr>
          <p:nvPr/>
        </p:nvSpPr>
        <p:spPr bwMode="auto">
          <a:xfrm>
            <a:off x="2643188" y="3500438"/>
            <a:ext cx="1643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Остроугольные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3" name="Прямоугольник 11"/>
          <p:cNvSpPr>
            <a:spLocks noChangeArrowheads="1"/>
          </p:cNvSpPr>
          <p:nvPr/>
        </p:nvSpPr>
        <p:spPr bwMode="auto">
          <a:xfrm>
            <a:off x="1357313" y="4786313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Прямоугольные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4" name="Прямоугольник 12"/>
          <p:cNvSpPr>
            <a:spLocks noChangeArrowheads="1"/>
          </p:cNvSpPr>
          <p:nvPr/>
        </p:nvSpPr>
        <p:spPr bwMode="auto">
          <a:xfrm>
            <a:off x="4857750" y="3429000"/>
            <a:ext cx="1500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Равносторонние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5" name="Прямоугольник 13"/>
          <p:cNvSpPr>
            <a:spLocks noChangeArrowheads="1"/>
          </p:cNvSpPr>
          <p:nvPr/>
        </p:nvSpPr>
        <p:spPr bwMode="auto">
          <a:xfrm>
            <a:off x="7072313" y="3429000"/>
            <a:ext cx="1500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Разносторонние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6" name="Прямоугольник 14"/>
          <p:cNvSpPr>
            <a:spLocks noChangeArrowheads="1"/>
          </p:cNvSpPr>
          <p:nvPr/>
        </p:nvSpPr>
        <p:spPr bwMode="auto">
          <a:xfrm>
            <a:off x="5929313" y="4714875"/>
            <a:ext cx="1500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Равнобедренные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607218" y="2821782"/>
            <a:ext cx="7858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2536031" y="2821782"/>
            <a:ext cx="64293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6387" idx="2"/>
          </p:cNvCxnSpPr>
          <p:nvPr/>
        </p:nvCxnSpPr>
        <p:spPr>
          <a:xfrm rot="16200000" flipH="1">
            <a:off x="1020763" y="3735388"/>
            <a:ext cx="192246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357812" y="2857501"/>
            <a:ext cx="714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7000875" y="2786063"/>
            <a:ext cx="714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388" idx="2"/>
          </p:cNvCxnSpPr>
          <p:nvPr/>
        </p:nvCxnSpPr>
        <p:spPr>
          <a:xfrm rot="5400000">
            <a:off x="5646738" y="3717925"/>
            <a:ext cx="18526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500" y="357188"/>
            <a:ext cx="7772400" cy="1012825"/>
          </a:xfrm>
        </p:spPr>
        <p:txBody>
          <a:bodyPr/>
          <a:lstStyle/>
          <a:p>
            <a:r>
              <a:rPr lang="ru-RU" smtClean="0"/>
              <a:t>Алгоритм действий:</a:t>
            </a:r>
            <a:endParaRPr lang="en-US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1563" y="1571625"/>
            <a:ext cx="7286625" cy="4786313"/>
          </a:xfrm>
        </p:spPr>
        <p:txBody>
          <a:bodyPr rtlCol="0">
            <a:normAutofit fontScale="77500" lnSpcReduction="2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 smtClean="0"/>
              <a:t>Измерьте длины красных палочек</a:t>
            </a:r>
            <a:endParaRPr lang="en-US" sz="31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 smtClean="0"/>
              <a:t>Запишите результат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короткая палочка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длинная палочка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средняя палочка</a:t>
            </a:r>
            <a:endParaRPr lang="en-US" sz="31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 smtClean="0"/>
              <a:t>Сравните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сумму короткой и средней палочек с длинной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сумму короткой и длинной палочек со средней</a:t>
            </a:r>
            <a:endParaRPr lang="en-US" sz="3100" dirty="0" smtClean="0"/>
          </a:p>
          <a:p>
            <a:pPr marL="971550" lvl="1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/>
              <a:t>сумму средней и длинной палочек с короткой</a:t>
            </a:r>
            <a:endParaRPr lang="en-US" sz="31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 smtClean="0"/>
              <a:t>Проделайте тоже самое с синими палочками</a:t>
            </a:r>
            <a:endParaRPr lang="en-US" sz="31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 smtClean="0"/>
              <a:t>Сравните полученные результаты и сделайте выводы</a:t>
            </a:r>
            <a:endParaRPr lang="en-US" sz="31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827088" y="1462088"/>
            <a:ext cx="2959100" cy="19669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929063" y="928688"/>
            <a:ext cx="4643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Сумма двух сторон треугольника всегда  больше третьей стороны</a:t>
            </a:r>
            <a:endParaRPr lang="en-US" sz="2400"/>
          </a:p>
          <a:p>
            <a:pPr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AC</a:t>
            </a:r>
            <a:endParaRPr lang="en-US" sz="2400"/>
          </a:p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    </a:t>
            </a:r>
            <a:endParaRPr lang="en-US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28625" y="33575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143125" y="928688"/>
            <a:ext cx="347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3857625" y="32861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89296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Задание 1.	Периметр равностороннего треугольника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равен 156 см. Найдите все стороны треугольника.</a:t>
            </a:r>
            <a:endParaRPr lang="en-US" sz="2800"/>
          </a:p>
          <a:p>
            <a:pPr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Задание 2.	Существует ли треугольник, длины сторон которого равны 5 дм, 2 дм, 70 дм?</a:t>
            </a:r>
            <a:endParaRPr lang="en-US" sz="2800"/>
          </a:p>
          <a:p>
            <a:pPr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Задание 3.	Сколько всего треугольников на рисунке? какие виды треугольников имеются на рисунке?</a:t>
            </a:r>
            <a:endParaRPr lang="ru-RU" sz="280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785938" y="3786188"/>
            <a:ext cx="4243387" cy="1397000"/>
            <a:chOff x="2543" y="6462"/>
            <a:chExt cx="3278" cy="1303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543" y="6462"/>
              <a:ext cx="3278" cy="13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cxnSp>
          <p:nvCxnSpPr>
            <p:cNvPr id="19461" name="AutoShape 5"/>
            <p:cNvCxnSpPr>
              <a:cxnSpLocks noChangeShapeType="1"/>
            </p:cNvCxnSpPr>
            <p:nvPr/>
          </p:nvCxnSpPr>
          <p:spPr bwMode="auto">
            <a:xfrm>
              <a:off x="2543" y="7121"/>
              <a:ext cx="327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2" name="AutoShape 6"/>
            <p:cNvCxnSpPr>
              <a:cxnSpLocks noChangeShapeType="1"/>
            </p:cNvCxnSpPr>
            <p:nvPr/>
          </p:nvCxnSpPr>
          <p:spPr bwMode="auto">
            <a:xfrm>
              <a:off x="2543" y="6462"/>
              <a:ext cx="3278" cy="1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3" name="AutoShape 7"/>
            <p:cNvCxnSpPr>
              <a:cxnSpLocks noChangeShapeType="1"/>
            </p:cNvCxnSpPr>
            <p:nvPr/>
          </p:nvCxnSpPr>
          <p:spPr bwMode="auto">
            <a:xfrm flipV="1">
              <a:off x="2543" y="6462"/>
              <a:ext cx="3278" cy="1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Слайд 1</vt:lpstr>
      <vt:lpstr>Алгоритм действий:</vt:lpstr>
      <vt:lpstr>Слайд 3</vt:lpstr>
      <vt:lpstr>Алгоритм действий: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2010-06-09T10:51:29Z</dcterms:modified>
</cp:coreProperties>
</file>