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5300" autoAdjust="0"/>
    <p:restoredTop sz="94660"/>
  </p:normalViewPr>
  <p:slideViewPr>
    <p:cSldViewPr>
      <p:cViewPr varScale="1">
        <p:scale>
          <a:sx n="75" d="100"/>
          <a:sy n="75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77B7B-9078-4431-9EA1-E2EAB108B07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B3E6-E293-493D-B4F8-1A0DC5A94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4B3E6-E293-493D-B4F8-1A0DC5A944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1760-4B0D-4F5D-846C-FDABDAD8A7C7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56A2-2845-4AE4-A1D3-71B05039B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Южная Азия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6400800" cy="17526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Пресс-конференция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Documents and Settings\All Users\Документы\Мои рисунки\Образцы рисунков\300px-India_78.40398E_20.74980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4214818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Подготовила</a:t>
            </a:r>
          </a:p>
          <a:p>
            <a:r>
              <a:rPr lang="ru-RU" sz="2400" dirty="0" err="1" smtClean="0"/>
              <a:t>Деркунская</a:t>
            </a:r>
            <a:r>
              <a:rPr lang="ru-RU" sz="2400" dirty="0" smtClean="0"/>
              <a:t> Т.А.</a:t>
            </a:r>
          </a:p>
          <a:p>
            <a:r>
              <a:rPr lang="ru-RU" sz="2400" dirty="0" smtClean="0"/>
              <a:t>МОУ СОШ №27</a:t>
            </a:r>
          </a:p>
          <a:p>
            <a:r>
              <a:rPr lang="ru-RU" sz="2400" dirty="0" smtClean="0"/>
              <a:t>Г. Таганрог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Заповедники и национальные парки</a:t>
            </a:r>
            <a:endParaRPr lang="ru-RU" dirty="0"/>
          </a:p>
        </p:txBody>
      </p:sp>
      <p:pic>
        <p:nvPicPr>
          <p:cNvPr id="9219" name="Picture 3" descr="C:\Documents and Settings\All Users\Документы\Мои рисунки\Образцы рисунков\л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038217" cy="2268535"/>
          </a:xfrm>
          <a:prstGeom prst="rect">
            <a:avLst/>
          </a:prstGeom>
          <a:noFill/>
        </p:spPr>
      </p:pic>
      <p:pic>
        <p:nvPicPr>
          <p:cNvPr id="9221" name="Picture 5" descr="C:\Documents and Settings\All Users\Документы\Мои рисунки\Образцы рисунков\тиг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2607216" cy="1643074"/>
          </a:xfrm>
          <a:prstGeom prst="rect">
            <a:avLst/>
          </a:prstGeom>
          <a:noFill/>
        </p:spPr>
      </p:pic>
      <p:pic>
        <p:nvPicPr>
          <p:cNvPr id="9222" name="Picture 6" descr="C:\Documents and Settings\рабочая\Мои документы\Мои рисунки\кор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0541"/>
            <a:ext cx="2428882" cy="1748795"/>
          </a:xfrm>
          <a:prstGeom prst="rect">
            <a:avLst/>
          </a:prstGeom>
          <a:noFill/>
        </p:spPr>
      </p:pic>
      <p:pic>
        <p:nvPicPr>
          <p:cNvPr id="9223" name="Picture 7" descr="C:\Documents and Settings\рабочая\Мои документы\Мои рисунки\носоро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9300" y="3411538"/>
            <a:ext cx="25400" cy="33337"/>
          </a:xfrm>
          <a:prstGeom prst="rect">
            <a:avLst/>
          </a:prstGeom>
          <a:noFill/>
        </p:spPr>
      </p:pic>
      <p:pic>
        <p:nvPicPr>
          <p:cNvPr id="9224" name="Picture 8" descr="C:\Documents and Settings\рабочая\Мои документы\Мои рисунки\носоро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H="1" flipV="1">
            <a:off x="7000892" y="1643050"/>
            <a:ext cx="1714512" cy="2250264"/>
          </a:xfrm>
          <a:prstGeom prst="rect">
            <a:avLst/>
          </a:prstGeom>
          <a:noFill/>
        </p:spPr>
      </p:pic>
      <p:pic>
        <p:nvPicPr>
          <p:cNvPr id="9225" name="Picture 9" descr="C:\Documents and Settings\рабочая\Мои документы\Мои рисунки\слон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500570"/>
            <a:ext cx="260748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Страны Южной Азии</a:t>
            </a:r>
            <a:endParaRPr lang="ru-RU" dirty="0"/>
          </a:p>
        </p:txBody>
      </p:sp>
      <p:pic>
        <p:nvPicPr>
          <p:cNvPr id="1026" name="Picture 2" descr="C:\Documents and Settings\All Users\Документы\Мои рисунки\Образцы рисунков\f1733_banglades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1905000" cy="1143000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Мои рисунки\Образцы рисунков\f1745_nepal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643050"/>
            <a:ext cx="1190625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0003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 Бангладеш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500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 Непала</a:t>
            </a:r>
            <a:endParaRPr lang="ru-RU" dirty="0"/>
          </a:p>
        </p:txBody>
      </p:sp>
      <p:pic>
        <p:nvPicPr>
          <p:cNvPr id="1028" name="Picture 4" descr="C:\Documents and Settings\All Users\Документы\Мои рисунки\Образцы рисунков\f1748_srilank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1905000" cy="95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2571744"/>
            <a:ext cx="20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 </a:t>
            </a:r>
            <a:r>
              <a:rPr lang="ru-RU" dirty="0" smtClean="0"/>
              <a:t>Шри-Ланки</a:t>
            </a:r>
            <a:endParaRPr lang="ru-RU" dirty="0"/>
          </a:p>
        </p:txBody>
      </p:sp>
      <p:pic>
        <p:nvPicPr>
          <p:cNvPr id="1029" name="Picture 5" descr="C:\Documents and Settings\All Users\Документы\Мои рисунки\Образцы рисунков\f1737_indi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1905000" cy="12668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 Индии</a:t>
            </a:r>
            <a:endParaRPr lang="ru-RU" dirty="0"/>
          </a:p>
        </p:txBody>
      </p:sp>
      <p:pic>
        <p:nvPicPr>
          <p:cNvPr id="1030" name="Picture 6" descr="C:\Documents and Settings\All Users\Документы\Мои рисунки\Образцы рисунков\f1746_pakista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143380"/>
            <a:ext cx="1905000" cy="12668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00826" y="5643578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Флаг Пакистана</a:t>
            </a:r>
            <a:endParaRPr lang="ru-RU" dirty="0"/>
          </a:p>
        </p:txBody>
      </p:sp>
      <p:pic>
        <p:nvPicPr>
          <p:cNvPr id="3" name="Picture 2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500438"/>
            <a:ext cx="1638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29058" y="4643446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Флаг Бутана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Страны Южной Азии</a:t>
            </a:r>
            <a:br>
              <a:rPr lang="ru-RU" dirty="0" smtClean="0"/>
            </a:br>
            <a:r>
              <a:rPr lang="ru-RU" dirty="0" smtClean="0"/>
              <a:t>Географическое положение.</a:t>
            </a:r>
            <a:endParaRPr lang="ru-RU" dirty="0"/>
          </a:p>
        </p:txBody>
      </p:sp>
      <p:pic>
        <p:nvPicPr>
          <p:cNvPr id="3074" name="Picture 2" descr="C:\Documents and Settings\All Users\Документы\Мои рисунки\Образцы рисунков\banglades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4109501" cy="38829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5643578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Бангладеш</a:t>
            </a:r>
            <a:endParaRPr lang="ru-RU" b="1" dirty="0"/>
          </a:p>
        </p:txBody>
      </p:sp>
      <p:pic>
        <p:nvPicPr>
          <p:cNvPr id="3075" name="Picture 3" descr="C:\Documents and Settings\All Users\Документы\Мои рисунки\Образцы рисунков\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4616291" cy="38792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571501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Пакистан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Страны Южной Азии</a:t>
            </a:r>
            <a:br>
              <a:rPr lang="ru-RU" dirty="0" smtClean="0"/>
            </a:br>
            <a:r>
              <a:rPr lang="ru-RU" dirty="0" smtClean="0"/>
              <a:t>Географическое положение.</a:t>
            </a:r>
            <a:endParaRPr lang="ru-RU" dirty="0"/>
          </a:p>
        </p:txBody>
      </p:sp>
      <p:pic>
        <p:nvPicPr>
          <p:cNvPr id="4099" name="Picture 3" descr="C:\Documents and Settings\All Users\Документы\Мои рисунки\Образцы рисунков\nep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218421" cy="3411543"/>
          </a:xfrm>
          <a:prstGeom prst="rect">
            <a:avLst/>
          </a:prstGeom>
          <a:noFill/>
        </p:spPr>
      </p:pic>
      <p:pic>
        <p:nvPicPr>
          <p:cNvPr id="4100" name="Picture 4" descr="C:\Documents and Settings\All Users\Документы\Мои рисунки\Образцы рисунков\bu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988265" cy="3071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6578" y="5072074"/>
            <a:ext cx="74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Бутан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557214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Непал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Страны Южной Азии</a:t>
            </a:r>
            <a:br>
              <a:rPr lang="ru-RU" dirty="0" smtClean="0"/>
            </a:br>
            <a:r>
              <a:rPr lang="ru-RU" dirty="0" smtClean="0"/>
              <a:t>Географическое положение.</a:t>
            </a:r>
            <a:endParaRPr lang="ru-RU" dirty="0"/>
          </a:p>
        </p:txBody>
      </p:sp>
      <p:pic>
        <p:nvPicPr>
          <p:cNvPr id="5122" name="Picture 2" descr="C:\Documents and Settings\All Users\Документы\Мои рисунки\Образцы рисунков\Индия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071966" cy="4329856"/>
          </a:xfrm>
          <a:prstGeom prst="rect">
            <a:avLst/>
          </a:prstGeom>
          <a:noFill/>
        </p:spPr>
      </p:pic>
      <p:pic>
        <p:nvPicPr>
          <p:cNvPr id="5123" name="Picture 3" descr="C:\Documents and Settings\All Users\Документы\Мои рисунки\Образцы рисунков\sril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945" y="1500174"/>
            <a:ext cx="3840309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607220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6072206"/>
            <a:ext cx="129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Шри-Ланка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Население Южной Азии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All Users\Документы\Мои рисунки\Образцы рисунков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428891" cy="20755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000372"/>
            <a:ext cx="93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Индусы</a:t>
            </a:r>
            <a:endParaRPr lang="ru-RU" dirty="0"/>
          </a:p>
        </p:txBody>
      </p:sp>
      <p:pic>
        <p:nvPicPr>
          <p:cNvPr id="6147" name="Picture 3" descr="C:\Documents and Settings\All Users\Документы\Мои рисунки\Образцы рисунков\nepal_2506200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928670"/>
            <a:ext cx="3309934" cy="2482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357187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Непальцы</a:t>
            </a:r>
            <a:endParaRPr lang="ru-RU" dirty="0"/>
          </a:p>
        </p:txBody>
      </p:sp>
      <p:pic>
        <p:nvPicPr>
          <p:cNvPr id="6148" name="Picture 4" descr="C:\Documents and Settings\All Users\Документы\Мои рисунки\Образцы рисунков\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3537397" cy="23621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5715016"/>
            <a:ext cx="101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Бутанцы</a:t>
            </a:r>
            <a:endParaRPr lang="ru-RU" dirty="0"/>
          </a:p>
        </p:txBody>
      </p:sp>
      <p:pic>
        <p:nvPicPr>
          <p:cNvPr id="6149" name="Picture 5" descr="C:\Documents and Settings\All Users\Документы\Мои рисунки\Образцы рисунков\small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142852"/>
            <a:ext cx="1390650" cy="1905000"/>
          </a:xfrm>
          <a:prstGeom prst="rect">
            <a:avLst/>
          </a:prstGeom>
          <a:noFill/>
        </p:spPr>
      </p:pic>
      <p:pic>
        <p:nvPicPr>
          <p:cNvPr id="6150" name="Picture 6" descr="C:\Documents and Settings\All Users\Документы\Мои рисунки\Образцы рисунков\пакистанец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429132"/>
            <a:ext cx="1428760" cy="1428760"/>
          </a:xfrm>
          <a:prstGeom prst="rect">
            <a:avLst/>
          </a:prstGeom>
          <a:noFill/>
        </p:spPr>
      </p:pic>
      <p:pic>
        <p:nvPicPr>
          <p:cNvPr id="6151" name="Picture 7" descr="C:\Documents and Settings\All Users\Документы\Мои рисунки\Образцы рисунков\267_Obsh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428868"/>
            <a:ext cx="2543175" cy="381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7686" y="585789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акистанцы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20" y="207167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Б</a:t>
            </a:r>
            <a:r>
              <a:rPr lang="ru-RU" dirty="0" err="1" smtClean="0"/>
              <a:t>англадешцы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628652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Шриланкийцы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Южной Азии</a:t>
            </a:r>
            <a:endParaRPr lang="ru-RU" dirty="0"/>
          </a:p>
        </p:txBody>
      </p:sp>
      <p:pic>
        <p:nvPicPr>
          <p:cNvPr id="7170" name="Picture 2" descr="C:\Documents and Settings\All Users\Документы\Мои рисунки\Образцы рисунков\Badami_cow756.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77827">
            <a:off x="422578" y="1592254"/>
            <a:ext cx="2357454" cy="1775024"/>
          </a:xfrm>
          <a:prstGeom prst="rect">
            <a:avLst/>
          </a:prstGeom>
          <a:noFill/>
        </p:spPr>
      </p:pic>
      <p:pic>
        <p:nvPicPr>
          <p:cNvPr id="7171" name="Picture 3" descr="C:\Documents and Settings\All Users\Документы\Мои рисунки\Образцы рисунков\природ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57298"/>
            <a:ext cx="2450198" cy="1643074"/>
          </a:xfrm>
          <a:prstGeom prst="rect">
            <a:avLst/>
          </a:prstGeom>
          <a:noFill/>
        </p:spPr>
      </p:pic>
      <p:pic>
        <p:nvPicPr>
          <p:cNvPr id="7173" name="Picture 5" descr="C:\Documents and Settings\All Users\Документы\Мои рисунки\Образцы рисунков\ган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1249">
            <a:off x="5818786" y="3514116"/>
            <a:ext cx="3077128" cy="2046290"/>
          </a:xfrm>
          <a:prstGeom prst="rect">
            <a:avLst/>
          </a:prstGeom>
          <a:noFill/>
        </p:spPr>
      </p:pic>
      <p:pic>
        <p:nvPicPr>
          <p:cNvPr id="7174" name="Picture 6" descr="C:\Documents and Settings\All Users\Документы\Мои рисунки\Образцы рисунков\Сло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5250">
            <a:off x="500034" y="3786190"/>
            <a:ext cx="2218223" cy="2428892"/>
          </a:xfrm>
          <a:prstGeom prst="rect">
            <a:avLst/>
          </a:prstGeom>
          <a:noFill/>
        </p:spPr>
      </p:pic>
      <p:pic>
        <p:nvPicPr>
          <p:cNvPr id="7175" name="Picture 7" descr="C:\Documents and Settings\рабочая\Мои документы\Мои рисунки\джомолунгм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46168">
            <a:off x="6344971" y="1569967"/>
            <a:ext cx="2428890" cy="1619260"/>
          </a:xfrm>
          <a:prstGeom prst="rect">
            <a:avLst/>
          </a:prstGeom>
          <a:noFill/>
        </p:spPr>
      </p:pic>
      <p:pic>
        <p:nvPicPr>
          <p:cNvPr id="7178" name="Picture 10" descr="C:\Documents and Settings\рабочая\Мои документы\Мои рисунки\кобр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214686"/>
            <a:ext cx="1524000" cy="1524000"/>
          </a:xfrm>
          <a:prstGeom prst="rect">
            <a:avLst/>
          </a:prstGeom>
          <a:noFill/>
        </p:spPr>
      </p:pic>
      <p:pic>
        <p:nvPicPr>
          <p:cNvPr id="7179" name="Picture 11" descr="C:\Documents and Settings\рабочая\Мои документы\Мои рисунки\обезьян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492919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</a:t>
            </a:r>
            <a:r>
              <a:rPr lang="ru-RU" dirty="0" smtClean="0"/>
              <a:t>озяйственная деятельность жителей Южной Азии</a:t>
            </a:r>
            <a:endParaRPr lang="ru-RU" dirty="0"/>
          </a:p>
        </p:txBody>
      </p:sp>
      <p:pic>
        <p:nvPicPr>
          <p:cNvPr id="8194" name="Picture 2" descr="C:\Documents and Settings\All Users\Документы\Мои рисунки\Образцы рисунков\пря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1419225" cy="952500"/>
          </a:xfrm>
          <a:prstGeom prst="rect">
            <a:avLst/>
          </a:prstGeom>
          <a:noFill/>
        </p:spPr>
      </p:pic>
      <p:pic>
        <p:nvPicPr>
          <p:cNvPr id="8195" name="Picture 3" descr="C:\Documents and Settings\All Users\Документы\Мои рисунки\Образцы рисунков\сбор р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2282216" cy="1500198"/>
          </a:xfrm>
          <a:prstGeom prst="rect">
            <a:avLst/>
          </a:prstGeom>
          <a:noFill/>
        </p:spPr>
      </p:pic>
      <p:pic>
        <p:nvPicPr>
          <p:cNvPr id="8198" name="Picture 6" descr="C:\Documents and Settings\All Users\Документы\Мои рисунки\Образцы рисунков\сбор ч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3015249" cy="2071702"/>
          </a:xfrm>
          <a:prstGeom prst="rect">
            <a:avLst/>
          </a:prstGeom>
          <a:noFill/>
        </p:spPr>
      </p:pic>
      <p:pic>
        <p:nvPicPr>
          <p:cNvPr id="8199" name="Picture 7" descr="C:\Documents and Settings\All Users\Документы\Мои рисунки\Образцы рисунков\шафра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357694"/>
            <a:ext cx="1905000" cy="1435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392906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пряности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5857892"/>
            <a:ext cx="41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Самая дорогая в мире пряность-шафран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9454" y="61436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 чая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33575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3071810"/>
            <a:ext cx="37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 урожая на рисовой плантации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Экология Южной Азии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Рост загрязнения в Южной Азии негативно отразится на климате Земли.</a:t>
            </a:r>
          </a:p>
          <a:p>
            <a:r>
              <a:rPr lang="ru-RU" dirty="0" smtClean="0"/>
              <a:t>Повышенный уровень загрязнения в Азии может проявиться в образовании облаков в высокогорье Гималаев, которые усилят муссонные ветры, а те быстрее растопят ледники.</a:t>
            </a:r>
          </a:p>
          <a:p>
            <a:pPr>
              <a:buNone/>
            </a:pPr>
            <a:r>
              <a:rPr lang="ru-RU" b="1" dirty="0" smtClean="0"/>
              <a:t>                               </a:t>
            </a:r>
            <a:r>
              <a:rPr lang="ru-RU" sz="2400" b="1" dirty="0" smtClean="0"/>
              <a:t>МОСКВА- РИА Новости.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124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Южная Азия</vt:lpstr>
      <vt:lpstr>Страны Южной Азии</vt:lpstr>
      <vt:lpstr>Страны Южной Азии Географическое положение.</vt:lpstr>
      <vt:lpstr>Страны Южной Азии Географическое положение.</vt:lpstr>
      <vt:lpstr>Страны Южной Азии Географическое положение.</vt:lpstr>
      <vt:lpstr>Население Южной Азии </vt:lpstr>
      <vt:lpstr>Природа Южной Азии</vt:lpstr>
      <vt:lpstr>Хозяйственная деятельность жителей Южной Азии</vt:lpstr>
      <vt:lpstr>Экология Южной Азии</vt:lpstr>
      <vt:lpstr>Заповедники и национальные парки</vt:lpstr>
    </vt:vector>
  </TitlesOfParts>
  <Company>school27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Азия</dc:title>
  <dc:creator>рабочая</dc:creator>
  <cp:lastModifiedBy>Маргарита_Юрьевна</cp:lastModifiedBy>
  <cp:revision>29</cp:revision>
  <dcterms:created xsi:type="dcterms:W3CDTF">2010-01-29T09:01:24Z</dcterms:created>
  <dcterms:modified xsi:type="dcterms:W3CDTF">2010-01-29T19:03:41Z</dcterms:modified>
</cp:coreProperties>
</file>