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83" autoAdjust="0"/>
    <p:restoredTop sz="94660" autoAdjust="0"/>
  </p:normalViewPr>
  <p:slideViewPr>
    <p:cSldViewPr>
      <p:cViewPr varScale="1">
        <p:scale>
          <a:sx n="124" d="100"/>
          <a:sy n="124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851648" cy="27146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ВНЕКЛАССНАЯ  работа </a:t>
            </a:r>
            <a:br>
              <a:rPr lang="ru-RU" sz="4400" dirty="0" smtClean="0"/>
            </a:br>
            <a:r>
              <a:rPr lang="ru-RU" sz="4400" dirty="0" smtClean="0"/>
              <a:t>на тему: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400" i="1" u="sng" dirty="0" smtClean="0"/>
              <a:t>Город в Центре Азии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2928934"/>
            <a:ext cx="3857652" cy="3214710"/>
          </a:xfrm>
        </p:spPr>
        <p:txBody>
          <a:bodyPr>
            <a:normAutofit/>
          </a:bodyPr>
          <a:lstStyle/>
          <a:p>
            <a:pPr algn="ctr"/>
            <a:endParaRPr lang="ru-RU" sz="2800" dirty="0"/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 Арата.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Центральная и самая красивая площадь Кызыла, место, где проводятся важнейшие мероприятия.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\90-летие города 9 сентября 2004 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3871" y="1622584"/>
            <a:ext cx="6928658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Здание Верховного Хурала Тувы.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Оно всегда украшено флагами России и Тувы. Архитектор этого здания неизвестен.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ОТО\06.09.04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357430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Парк культуры и отдыха носит имя героя Советского Союза Николая Гастелло.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ФОТО\PIC_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852583" cy="438943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Улица Ленина одна из старейших улиц в Кызыле.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ФОТО\90 - летие города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2120" y="1622584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Национальный музей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Республики Тыва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Мои документы\Музей (60 Маадыр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897211" cy="45259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Белоснежное четырехэтажное здание- это дом правительства Тувы. Здесь расположены все министерства и работает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Шолбан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Кара-оол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председатель правительства Республики Тыва.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ФОТО\Фонтан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071678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686800" cy="87470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428736"/>
            <a:ext cx="6010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Молодыми </a:t>
            </a:r>
            <a:r>
              <a:rPr lang="ru-RU" sz="2400" dirty="0" smtClean="0"/>
              <a:t>садами украшенный,</a:t>
            </a:r>
          </a:p>
          <a:p>
            <a:r>
              <a:rPr lang="ru-RU" sz="2400" dirty="0" smtClean="0"/>
              <a:t>                   Как </a:t>
            </a:r>
            <a:r>
              <a:rPr lang="ru-RU" sz="2400" dirty="0" smtClean="0"/>
              <a:t>ты счастлив и полон сил!</a:t>
            </a:r>
          </a:p>
          <a:p>
            <a:r>
              <a:rPr lang="ru-RU" sz="2400" dirty="0" smtClean="0"/>
              <a:t>                   Еще </a:t>
            </a:r>
            <a:r>
              <a:rPr lang="ru-RU" sz="2400" dirty="0" smtClean="0"/>
              <a:t>лучше руками нашими</a:t>
            </a:r>
          </a:p>
          <a:p>
            <a:r>
              <a:rPr lang="ru-RU" sz="2400" dirty="0" smtClean="0"/>
              <a:t>                   Мы </a:t>
            </a:r>
            <a:r>
              <a:rPr lang="ru-RU" sz="2400" dirty="0" smtClean="0"/>
              <a:t>украсим тебя, Кызыл!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3643338"/>
          </a:xfrm>
        </p:spPr>
        <p:txBody>
          <a:bodyPr>
            <a:noAutofit/>
          </a:bodyPr>
          <a:lstStyle/>
          <a:p>
            <a:r>
              <a:rPr lang="ru-RU" sz="4800" dirty="0" smtClean="0"/>
              <a:t>Цель: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-изучить достопримечательности столицы;</a:t>
            </a:r>
            <a:br>
              <a:rPr lang="ru-RU" sz="2800" dirty="0" smtClean="0"/>
            </a:br>
            <a:r>
              <a:rPr lang="ru-RU" sz="4800" dirty="0" smtClean="0"/>
              <a:t>Задачи: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-познакомиться с историей создания памятных мест города</a:t>
            </a:r>
            <a:br>
              <a:rPr lang="ru-RU" sz="2800" dirty="0" smtClean="0"/>
            </a:br>
            <a:r>
              <a:rPr lang="ru-RU" sz="2800" dirty="0" smtClean="0"/>
              <a:t>-уметь использовать компьютерные технологии для обработки, передачи, систематизации информации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Admin\Мои документы\ФОТО\Фонта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14884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Город Кызыл расположен у слияния рек </a:t>
            </a:r>
            <a:r>
              <a:rPr lang="ru-RU" sz="2800" dirty="0" err="1" smtClean="0"/>
              <a:t>Бий-Хем</a:t>
            </a:r>
            <a:r>
              <a:rPr lang="ru-RU" sz="2800" dirty="0" smtClean="0"/>
              <a:t> и </a:t>
            </a:r>
            <a:r>
              <a:rPr lang="ru-RU" sz="2800" dirty="0" err="1" smtClean="0"/>
              <a:t>Каа-Хем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7" name="Picture 3" descr="C:\Documents and Settings\Admin\Мои документы\Карта Тyвы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429552" cy="404165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Кызыл-столица Республики Тыва. Административный, культурный, научный и промышленный центр республики.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ФОТО\DSC04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2143116"/>
            <a:ext cx="7144789" cy="44306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143932" cy="50823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Немного истории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	</a:t>
            </a: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апреле 1914 года было принято решение построить на берегу Енисея город и назвать его Белоцарском. Его   строили  рабочие из Красноярска, Минусинска, Томска и других городов Сибири, тувинские батраки. К августу были построены первые дома, переправа через Енисей, лесопилка, мельница, кирпичный завод. К 1915 году открылась первая больница и школа. Первые дома обрели своих жильцов в августе 1914 года. </a:t>
            </a:r>
            <a:b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Белоцарском</a:t>
            </a: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  назывался четыре года. После известных истории событий 24 декабря 1925 года столицей Тувинской Народной республики стал город Кызыл</a:t>
            </a: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786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Прогулки по городу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Bookman Old Style" pitchFamily="18" charset="0"/>
              </a:rPr>
              <a:t>Кызыл- маленький  и компактный.  Город утопает в зелени    скверов. Как ни красива площадь Арата с её фонтаном, но главная достопримечательность Тувы- обелиск 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>«Центр Азии».  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075" name="Picture 3" descr="C:\Documents and Settings\Admin\Мои документы\ФОТО\Фонтан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3071810"/>
            <a:ext cx="5931131" cy="32128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329114" cy="58681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Азии»- самая знаменитая достопримечатель-ность Кызыла и символ Тувы.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Сооружен  в 1964 году.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ФОТО\здания 1 сентября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520" y="1000108"/>
            <a:ext cx="3452814" cy="546100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4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500174"/>
            <a:ext cx="4186238" cy="42251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Буддийский храм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Цеченлинг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открыт 9 октября 1999 года. Построен в рекордно короткие сроки, за 20 месяцев. Архитектор Фан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ФОТО\фотографии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571900" cy="51038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4390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Музыкально-Драматический театр имени В.Кок-оола построен в 1977 году. Здание театра великолепно по архитектуре и «держит» всю архитектуру площади. Театр абсолютно белый.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Мои документы\ФОТО\06.09.04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86124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136</Words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ВНЕКЛАССНАЯ  работа  на тему: Город в Центре Азии </vt:lpstr>
      <vt:lpstr>Цель: -изучить достопримечательности столицы; Задачи: -познакомиться с историей создания памятных мест города -уметь использовать компьютерные технологии для обработки, передачи, систематизации информации </vt:lpstr>
      <vt:lpstr>Город Кызыл расположен у слияния рек Бий-Хем и Каа-Хем.</vt:lpstr>
      <vt:lpstr>Кызыл-столица Республики Тыва. Административный, культурный, научный и промышленный центр республики.</vt:lpstr>
      <vt:lpstr>Немного истории  В апреле 1914 года было принято решение построить на берегу Енисея город и назвать его Белоцарском. Его   строили  рабочие из Красноярска, Минусинска, Томска и других городов Сибири, тувинские батраки. К августу были построены первые дома, переправа через Енисей, лесопилка, мельница, кирпичный завод. К 1915 году открылась первая больница и школа. Первые дома обрели своих жильцов в августе 1914 года.   Белоцарском город  назывался четыре года. После известных истории событий 24 декабря 1925 года столицей Тувинской Народной республики стал город Кызыл. </vt:lpstr>
      <vt:lpstr>Прогулки по городу Кызыл- маленький  и компактный.  Город утопает в зелени    скверов. Как ни красива площадь Арата с её фонтаном, но главная достопримечательность Тувы- обелиск  «Центр Азии».  </vt:lpstr>
      <vt:lpstr> Центр Азии»- самая знаменитая достопримечатель-ность Кызыла и символ Тувы. Сооружен  в 1964 году. </vt:lpstr>
      <vt:lpstr>Буддийский храм «Цеченлинг» открыт 9 октября 1999 года. Построен в рекордно короткие сроки, за 20 месяцев. Архитектор Фан Че Ир.</vt:lpstr>
      <vt:lpstr> Музыкально-Драматический театр имени В.Кок-оола построен в 1977 году. Здание театра великолепно по архитектуре и «держит» всю архитектуру площади. Театр абсолютно белый. </vt:lpstr>
      <vt:lpstr>Площадь Арата.  Центральная и самая красивая площадь Кызыла, место, где проводятся важнейшие мероприятия. </vt:lpstr>
      <vt:lpstr>Здание Верховного Хурала Тувы.  Оно всегда украшено флагами России и Тувы. Архитектор этого здания неизвестен.</vt:lpstr>
      <vt:lpstr>Парк культуры и отдыха носит имя героя Советского Союза Николая Гастелло.</vt:lpstr>
      <vt:lpstr>Улица Ленина одна из старейших улиц в Кызыле.</vt:lpstr>
      <vt:lpstr>Национальный музей  Республики Тыва</vt:lpstr>
      <vt:lpstr>Белоснежное четырехэтажное здание- это дом правительства Тувы. Здесь расположены все министерства и работает  Шолбан Кара-оол, председатель правительства Республики Тыва.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Город в Центре Азии </dc:title>
  <cp:lastModifiedBy>Учитель</cp:lastModifiedBy>
  <cp:revision>52</cp:revision>
  <dcterms:modified xsi:type="dcterms:W3CDTF">2010-01-30T04:27:46Z</dcterms:modified>
</cp:coreProperties>
</file>