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bin" ContentType="application/vnd.openxmlformats-officedocument.oleObject"/>
  <Default Extension="png" ContentType="image/png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Default Extension="gif" ContentType="image/gif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94" r:id="rId9"/>
    <p:sldId id="277" r:id="rId10"/>
    <p:sldId id="262" r:id="rId11"/>
    <p:sldId id="270" r:id="rId12"/>
    <p:sldId id="263" r:id="rId13"/>
    <p:sldId id="297" r:id="rId14"/>
    <p:sldId id="296" r:id="rId15"/>
    <p:sldId id="276" r:id="rId16"/>
    <p:sldId id="300" r:id="rId17"/>
    <p:sldId id="260" r:id="rId18"/>
    <p:sldId id="259" r:id="rId19"/>
    <p:sldId id="298" r:id="rId20"/>
    <p:sldId id="299" r:id="rId21"/>
    <p:sldId id="278" r:id="rId22"/>
    <p:sldId id="279" r:id="rId23"/>
    <p:sldId id="261" r:id="rId24"/>
    <p:sldId id="268" r:id="rId25"/>
    <p:sldId id="269" r:id="rId26"/>
    <p:sldId id="291" r:id="rId27"/>
    <p:sldId id="292" r:id="rId28"/>
    <p:sldId id="271" r:id="rId29"/>
    <p:sldId id="272" r:id="rId30"/>
    <p:sldId id="273" r:id="rId31"/>
    <p:sldId id="289" r:id="rId32"/>
    <p:sldId id="275" r:id="rId33"/>
    <p:sldId id="286" r:id="rId34"/>
    <p:sldId id="287" r:id="rId35"/>
    <p:sldId id="288" r:id="rId36"/>
    <p:sldId id="274" r:id="rId37"/>
    <p:sldId id="290" r:id="rId38"/>
    <p:sldId id="295" r:id="rId3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94667" autoAdjust="0"/>
  </p:normalViewPr>
  <p:slideViewPr>
    <p:cSldViewPr>
      <p:cViewPr>
        <p:scale>
          <a:sx n="70" d="100"/>
          <a:sy n="70" d="100"/>
        </p:scale>
        <p:origin x="-5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7" Type="http://schemas.openxmlformats.org/officeDocument/2006/relationships/slide" Target="../slides/slide12.xml"/><Relationship Id="rId2" Type="http://schemas.openxmlformats.org/officeDocument/2006/relationships/slide" Target="../slides/slide5.xml"/><Relationship Id="rId1" Type="http://schemas.openxmlformats.org/officeDocument/2006/relationships/slide" Target="../slides/slide4.xml"/><Relationship Id="rId6" Type="http://schemas.openxmlformats.org/officeDocument/2006/relationships/slide" Target="../slides/slide23.xml"/><Relationship Id="rId5" Type="http://schemas.openxmlformats.org/officeDocument/2006/relationships/slide" Target="../slides/slide9.xml"/><Relationship Id="rId4" Type="http://schemas.openxmlformats.org/officeDocument/2006/relationships/slide" Target="../slides/slide7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slide" Target="../slides/slide1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73130A-D9BD-4EA3-95B7-873F369C3D8F}" type="doc">
      <dgm:prSet loTypeId="urn:microsoft.com/office/officeart/2005/8/layout/orgChart1" loCatId="hierarchy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2CB7CF2E-62BD-4A71-AB05-A64CCF276EA7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ru-RU" sz="5400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Молекулярная физика</a:t>
          </a:r>
          <a:endParaRPr lang="ru-RU" sz="5400" b="1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B92E9DA1-B2B3-487F-A78C-A3AEA07FF26E}" type="parTrans" cxnId="{9B2A462E-87F9-489C-BB06-7A69EE15E497}">
      <dgm:prSet/>
      <dgm:spPr/>
      <dgm:t>
        <a:bodyPr/>
        <a:lstStyle/>
        <a:p>
          <a:endParaRPr lang="ru-RU"/>
        </a:p>
      </dgm:t>
    </dgm:pt>
    <dgm:pt modelId="{870FE67B-F22B-43AC-B7AB-AFC46D4C5D1D}" type="sibTrans" cxnId="{9B2A462E-87F9-489C-BB06-7A69EE15E497}">
      <dgm:prSet/>
      <dgm:spPr/>
      <dgm:t>
        <a:bodyPr/>
        <a:lstStyle/>
        <a:p>
          <a:endParaRPr lang="ru-RU"/>
        </a:p>
      </dgm:t>
    </dgm:pt>
    <dgm:pt modelId="{5793226E-C14C-4D57-B653-EAAFBAD1FA04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r>
            <a:rPr lang="ru-RU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МКТ идеального газа</a:t>
          </a:r>
          <a:endParaRPr lang="ru-RU" b="1" cap="none" spc="0" dirty="0">
            <a:ln w="11430"/>
            <a:gradFill>
              <a:gsLst>
                <a:gs pos="0">
                  <a:schemeClr val="accent6">
                    <a:tint val="90000"/>
                    <a:satMod val="120000"/>
                  </a:schemeClr>
                </a:gs>
                <a:gs pos="25000">
                  <a:schemeClr val="accent6">
                    <a:tint val="93000"/>
                    <a:satMod val="120000"/>
                  </a:schemeClr>
                </a:gs>
                <a:gs pos="50000">
                  <a:schemeClr val="accent6">
                    <a:shade val="89000"/>
                    <a:satMod val="110000"/>
                  </a:schemeClr>
                </a:gs>
                <a:gs pos="75000">
                  <a:schemeClr val="accent6">
                    <a:tint val="93000"/>
                    <a:satMod val="120000"/>
                  </a:schemeClr>
                </a:gs>
                <a:gs pos="100000">
                  <a:schemeClr val="accent6">
                    <a:tint val="90000"/>
                    <a:satMod val="120000"/>
                  </a:schemeClr>
                </a:gs>
              </a:gsLst>
              <a:lin ang="5400000"/>
            </a:gradFill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</a:endParaRPr>
        </a:p>
      </dgm:t>
    </dgm:pt>
    <dgm:pt modelId="{E2D52502-9834-48C9-9739-FB59910590F3}" type="parTrans" cxnId="{2CB280B6-CBD5-4782-9277-9E22FD441FC6}">
      <dgm:prSet/>
      <dgm:spPr/>
      <dgm:t>
        <a:bodyPr/>
        <a:lstStyle/>
        <a:p>
          <a:endParaRPr lang="ru-RU"/>
        </a:p>
      </dgm:t>
    </dgm:pt>
    <dgm:pt modelId="{72A1BA01-01C8-4F57-A099-D06FE380E851}" type="sibTrans" cxnId="{2CB280B6-CBD5-4782-9277-9E22FD441FC6}">
      <dgm:prSet/>
      <dgm:spPr/>
      <dgm:t>
        <a:bodyPr/>
        <a:lstStyle/>
        <a:p>
          <a:endParaRPr lang="ru-RU"/>
        </a:p>
      </dgm:t>
    </dgm:pt>
    <dgm:pt modelId="{1B7F00B0-03B6-43CB-A248-C4E310211B58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r>
            <a:rPr lang="ru-RU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Термодинамика</a:t>
          </a:r>
          <a:endParaRPr lang="ru-RU" b="1" cap="none" spc="0" dirty="0">
            <a:ln w="11430"/>
            <a:gradFill>
              <a:gsLst>
                <a:gs pos="0">
                  <a:schemeClr val="accent6">
                    <a:tint val="90000"/>
                    <a:satMod val="120000"/>
                  </a:schemeClr>
                </a:gs>
                <a:gs pos="25000">
                  <a:schemeClr val="accent6">
                    <a:tint val="93000"/>
                    <a:satMod val="120000"/>
                  </a:schemeClr>
                </a:gs>
                <a:gs pos="50000">
                  <a:schemeClr val="accent6">
                    <a:shade val="89000"/>
                    <a:satMod val="110000"/>
                  </a:schemeClr>
                </a:gs>
                <a:gs pos="75000">
                  <a:schemeClr val="accent6">
                    <a:tint val="93000"/>
                    <a:satMod val="120000"/>
                  </a:schemeClr>
                </a:gs>
                <a:gs pos="100000">
                  <a:schemeClr val="accent6">
                    <a:tint val="90000"/>
                    <a:satMod val="120000"/>
                  </a:schemeClr>
                </a:gs>
              </a:gsLst>
              <a:lin ang="5400000"/>
            </a:gradFill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</a:endParaRPr>
        </a:p>
      </dgm:t>
    </dgm:pt>
    <dgm:pt modelId="{C0ED6E4D-9D86-48F3-B7EF-7C5786A3B5FA}" type="parTrans" cxnId="{2E23A171-DF3B-4968-96B2-9143631491CD}">
      <dgm:prSet/>
      <dgm:spPr/>
      <dgm:t>
        <a:bodyPr/>
        <a:lstStyle/>
        <a:p>
          <a:endParaRPr lang="ru-RU"/>
        </a:p>
      </dgm:t>
    </dgm:pt>
    <dgm:pt modelId="{D727EC2B-B3E9-4084-972E-30D60B130335}" type="sibTrans" cxnId="{2E23A171-DF3B-4968-96B2-9143631491CD}">
      <dgm:prSet/>
      <dgm:spPr/>
      <dgm:t>
        <a:bodyPr/>
        <a:lstStyle/>
        <a:p>
          <a:endParaRPr lang="ru-RU"/>
        </a:p>
      </dgm:t>
    </dgm:pt>
    <dgm:pt modelId="{B4913AC2-5BEA-40D6-AF7E-ED1B2D5E2DB5}" type="pres">
      <dgm:prSet presAssocID="{F273130A-D9BD-4EA3-95B7-873F369C3D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ACD2E13-1990-4683-B273-87213E7D11F2}" type="pres">
      <dgm:prSet presAssocID="{2CB7CF2E-62BD-4A71-AB05-A64CCF276EA7}" presName="hierRoot1" presStyleCnt="0">
        <dgm:presLayoutVars>
          <dgm:hierBranch val="init"/>
        </dgm:presLayoutVars>
      </dgm:prSet>
      <dgm:spPr/>
    </dgm:pt>
    <dgm:pt modelId="{7705343B-BE09-4F46-853E-F71BDAB4A0E6}" type="pres">
      <dgm:prSet presAssocID="{2CB7CF2E-62BD-4A71-AB05-A64CCF276EA7}" presName="rootComposite1" presStyleCnt="0"/>
      <dgm:spPr/>
    </dgm:pt>
    <dgm:pt modelId="{544817EB-B829-481A-BB6F-19EBFD7CFC0B}" type="pres">
      <dgm:prSet presAssocID="{2CB7CF2E-62BD-4A71-AB05-A64CCF276EA7}" presName="rootText1" presStyleLbl="node0" presStyleIdx="0" presStyleCnt="1" custScaleX="16188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1BD5A20-2185-4116-A06D-98C4CDA89ABB}" type="pres">
      <dgm:prSet presAssocID="{2CB7CF2E-62BD-4A71-AB05-A64CCF276EA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61C420A-D058-49FF-ADBD-CCB18EAD36F4}" type="pres">
      <dgm:prSet presAssocID="{2CB7CF2E-62BD-4A71-AB05-A64CCF276EA7}" presName="hierChild2" presStyleCnt="0"/>
      <dgm:spPr/>
    </dgm:pt>
    <dgm:pt modelId="{57647EA8-3C7E-4576-8BAD-B06190F4E42D}" type="pres">
      <dgm:prSet presAssocID="{E2D52502-9834-48C9-9739-FB59910590F3}" presName="Name37" presStyleLbl="parChTrans1D2" presStyleIdx="0" presStyleCnt="2"/>
      <dgm:spPr/>
      <dgm:t>
        <a:bodyPr/>
        <a:lstStyle/>
        <a:p>
          <a:endParaRPr lang="ru-RU"/>
        </a:p>
      </dgm:t>
    </dgm:pt>
    <dgm:pt modelId="{6F9E35A7-E15C-4B1C-8ADB-9CDEEDE9D0B7}" type="pres">
      <dgm:prSet presAssocID="{5793226E-C14C-4D57-B653-EAAFBAD1FA04}" presName="hierRoot2" presStyleCnt="0">
        <dgm:presLayoutVars>
          <dgm:hierBranch val="init"/>
        </dgm:presLayoutVars>
      </dgm:prSet>
      <dgm:spPr/>
    </dgm:pt>
    <dgm:pt modelId="{E02DEFA2-1FAE-4EB5-A5A3-E3D4A40C2B08}" type="pres">
      <dgm:prSet presAssocID="{5793226E-C14C-4D57-B653-EAAFBAD1FA04}" presName="rootComposite" presStyleCnt="0"/>
      <dgm:spPr/>
    </dgm:pt>
    <dgm:pt modelId="{1FF2803B-56A0-44AB-84E0-125FDDAACCD5}" type="pres">
      <dgm:prSet presAssocID="{5793226E-C14C-4D57-B653-EAAFBAD1FA04}" presName="rootText" presStyleLbl="node2" presStyleIdx="0" presStyleCnt="2" custLinFactNeighborX="260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A0D048EB-5F4E-4E0E-9A44-5095F4F422D0}" type="pres">
      <dgm:prSet presAssocID="{5793226E-C14C-4D57-B653-EAAFBAD1FA04}" presName="rootConnector" presStyleLbl="node2" presStyleIdx="0" presStyleCnt="2"/>
      <dgm:spPr/>
      <dgm:t>
        <a:bodyPr/>
        <a:lstStyle/>
        <a:p>
          <a:endParaRPr lang="ru-RU"/>
        </a:p>
      </dgm:t>
    </dgm:pt>
    <dgm:pt modelId="{5AB15929-9985-4BEB-B70C-200C30307A3B}" type="pres">
      <dgm:prSet presAssocID="{5793226E-C14C-4D57-B653-EAAFBAD1FA04}" presName="hierChild4" presStyleCnt="0"/>
      <dgm:spPr/>
    </dgm:pt>
    <dgm:pt modelId="{BACAA904-E178-4C18-9CBE-62CA2EAE934E}" type="pres">
      <dgm:prSet presAssocID="{5793226E-C14C-4D57-B653-EAAFBAD1FA04}" presName="hierChild5" presStyleCnt="0"/>
      <dgm:spPr/>
    </dgm:pt>
    <dgm:pt modelId="{4B9894E0-1D5A-4D31-9183-0027B25C8793}" type="pres">
      <dgm:prSet presAssocID="{C0ED6E4D-9D86-48F3-B7EF-7C5786A3B5FA}" presName="Name37" presStyleLbl="parChTrans1D2" presStyleIdx="1" presStyleCnt="2"/>
      <dgm:spPr/>
      <dgm:t>
        <a:bodyPr/>
        <a:lstStyle/>
        <a:p>
          <a:endParaRPr lang="ru-RU"/>
        </a:p>
      </dgm:t>
    </dgm:pt>
    <dgm:pt modelId="{4A98F86D-453C-47F5-BE67-9DFEC3B35D0A}" type="pres">
      <dgm:prSet presAssocID="{1B7F00B0-03B6-43CB-A248-C4E310211B58}" presName="hierRoot2" presStyleCnt="0">
        <dgm:presLayoutVars>
          <dgm:hierBranch val="init"/>
        </dgm:presLayoutVars>
      </dgm:prSet>
      <dgm:spPr/>
    </dgm:pt>
    <dgm:pt modelId="{B6B7B8F4-A69A-4BBE-8AFD-C2068A3D8A31}" type="pres">
      <dgm:prSet presAssocID="{1B7F00B0-03B6-43CB-A248-C4E310211B58}" presName="rootComposite" presStyleCnt="0"/>
      <dgm:spPr/>
    </dgm:pt>
    <dgm:pt modelId="{C806DA9F-3CB6-457C-8F04-12F746DBCB08}" type="pres">
      <dgm:prSet presAssocID="{1B7F00B0-03B6-43CB-A248-C4E310211B58}" presName="rootText" presStyleLbl="node2" presStyleIdx="1" presStyleCnt="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BB76C7D6-E55B-4E25-9928-E2D7C413B667}" type="pres">
      <dgm:prSet presAssocID="{1B7F00B0-03B6-43CB-A248-C4E310211B58}" presName="rootConnector" presStyleLbl="node2" presStyleIdx="1" presStyleCnt="2"/>
      <dgm:spPr/>
      <dgm:t>
        <a:bodyPr/>
        <a:lstStyle/>
        <a:p>
          <a:endParaRPr lang="ru-RU"/>
        </a:p>
      </dgm:t>
    </dgm:pt>
    <dgm:pt modelId="{EC2A7B03-B52A-4CC6-8DD1-8A035E045794}" type="pres">
      <dgm:prSet presAssocID="{1B7F00B0-03B6-43CB-A248-C4E310211B58}" presName="hierChild4" presStyleCnt="0"/>
      <dgm:spPr/>
    </dgm:pt>
    <dgm:pt modelId="{E789E91A-FC17-4F7E-9177-8CEB3B150711}" type="pres">
      <dgm:prSet presAssocID="{1B7F00B0-03B6-43CB-A248-C4E310211B58}" presName="hierChild5" presStyleCnt="0"/>
      <dgm:spPr/>
    </dgm:pt>
    <dgm:pt modelId="{9AE4AB17-64CE-4BF9-9CCB-C166C772B8FB}" type="pres">
      <dgm:prSet presAssocID="{2CB7CF2E-62BD-4A71-AB05-A64CCF276EA7}" presName="hierChild3" presStyleCnt="0"/>
      <dgm:spPr/>
    </dgm:pt>
  </dgm:ptLst>
  <dgm:cxnLst>
    <dgm:cxn modelId="{56697573-6DE0-4AE7-924D-9C44AB5E4267}" type="presOf" srcId="{5793226E-C14C-4D57-B653-EAAFBAD1FA04}" destId="{A0D048EB-5F4E-4E0E-9A44-5095F4F422D0}" srcOrd="1" destOrd="0" presId="urn:microsoft.com/office/officeart/2005/8/layout/orgChart1"/>
    <dgm:cxn modelId="{9B2A462E-87F9-489C-BB06-7A69EE15E497}" srcId="{F273130A-D9BD-4EA3-95B7-873F369C3D8F}" destId="{2CB7CF2E-62BD-4A71-AB05-A64CCF276EA7}" srcOrd="0" destOrd="0" parTransId="{B92E9DA1-B2B3-487F-A78C-A3AEA07FF26E}" sibTransId="{870FE67B-F22B-43AC-B7AB-AFC46D4C5D1D}"/>
    <dgm:cxn modelId="{3A4687CE-13FE-496E-AB41-134498D01EC4}" type="presOf" srcId="{1B7F00B0-03B6-43CB-A248-C4E310211B58}" destId="{BB76C7D6-E55B-4E25-9928-E2D7C413B667}" srcOrd="1" destOrd="0" presId="urn:microsoft.com/office/officeart/2005/8/layout/orgChart1"/>
    <dgm:cxn modelId="{BB196BAF-861F-4627-84DB-643AE614F5A7}" type="presOf" srcId="{E2D52502-9834-48C9-9739-FB59910590F3}" destId="{57647EA8-3C7E-4576-8BAD-B06190F4E42D}" srcOrd="0" destOrd="0" presId="urn:microsoft.com/office/officeart/2005/8/layout/orgChart1"/>
    <dgm:cxn modelId="{2E23A171-DF3B-4968-96B2-9143631491CD}" srcId="{2CB7CF2E-62BD-4A71-AB05-A64CCF276EA7}" destId="{1B7F00B0-03B6-43CB-A248-C4E310211B58}" srcOrd="1" destOrd="0" parTransId="{C0ED6E4D-9D86-48F3-B7EF-7C5786A3B5FA}" sibTransId="{D727EC2B-B3E9-4084-972E-30D60B130335}"/>
    <dgm:cxn modelId="{F15BB816-EBA4-4722-871B-0BD8B1369E6D}" type="presOf" srcId="{2CB7CF2E-62BD-4A71-AB05-A64CCF276EA7}" destId="{71BD5A20-2185-4116-A06D-98C4CDA89ABB}" srcOrd="1" destOrd="0" presId="urn:microsoft.com/office/officeart/2005/8/layout/orgChart1"/>
    <dgm:cxn modelId="{75669A65-2CD7-41AA-BEA9-EA5F9975570F}" type="presOf" srcId="{1B7F00B0-03B6-43CB-A248-C4E310211B58}" destId="{C806DA9F-3CB6-457C-8F04-12F746DBCB08}" srcOrd="0" destOrd="0" presId="urn:microsoft.com/office/officeart/2005/8/layout/orgChart1"/>
    <dgm:cxn modelId="{2038702D-C4D8-4EF9-B2AF-5C314C8F94AF}" type="presOf" srcId="{F273130A-D9BD-4EA3-95B7-873F369C3D8F}" destId="{B4913AC2-5BEA-40D6-AF7E-ED1B2D5E2DB5}" srcOrd="0" destOrd="0" presId="urn:microsoft.com/office/officeart/2005/8/layout/orgChart1"/>
    <dgm:cxn modelId="{46D2A027-4BFD-4DE4-A179-E23D3CAAA833}" type="presOf" srcId="{2CB7CF2E-62BD-4A71-AB05-A64CCF276EA7}" destId="{544817EB-B829-481A-BB6F-19EBFD7CFC0B}" srcOrd="0" destOrd="0" presId="urn:microsoft.com/office/officeart/2005/8/layout/orgChart1"/>
    <dgm:cxn modelId="{786AB7E8-53F5-412A-83C3-B094190D3CE1}" type="presOf" srcId="{5793226E-C14C-4D57-B653-EAAFBAD1FA04}" destId="{1FF2803B-56A0-44AB-84E0-125FDDAACCD5}" srcOrd="0" destOrd="0" presId="urn:microsoft.com/office/officeart/2005/8/layout/orgChart1"/>
    <dgm:cxn modelId="{EC7D898C-116B-4C0E-A8FD-28F2D8D69D85}" type="presOf" srcId="{C0ED6E4D-9D86-48F3-B7EF-7C5786A3B5FA}" destId="{4B9894E0-1D5A-4D31-9183-0027B25C8793}" srcOrd="0" destOrd="0" presId="urn:microsoft.com/office/officeart/2005/8/layout/orgChart1"/>
    <dgm:cxn modelId="{2CB280B6-CBD5-4782-9277-9E22FD441FC6}" srcId="{2CB7CF2E-62BD-4A71-AB05-A64CCF276EA7}" destId="{5793226E-C14C-4D57-B653-EAAFBAD1FA04}" srcOrd="0" destOrd="0" parTransId="{E2D52502-9834-48C9-9739-FB59910590F3}" sibTransId="{72A1BA01-01C8-4F57-A099-D06FE380E851}"/>
    <dgm:cxn modelId="{4D78FFDF-2246-4430-81EF-871676B5EC3B}" type="presParOf" srcId="{B4913AC2-5BEA-40D6-AF7E-ED1B2D5E2DB5}" destId="{6ACD2E13-1990-4683-B273-87213E7D11F2}" srcOrd="0" destOrd="0" presId="urn:microsoft.com/office/officeart/2005/8/layout/orgChart1"/>
    <dgm:cxn modelId="{ADE8B189-A7E3-4A49-99A8-A20F55BB8BFC}" type="presParOf" srcId="{6ACD2E13-1990-4683-B273-87213E7D11F2}" destId="{7705343B-BE09-4F46-853E-F71BDAB4A0E6}" srcOrd="0" destOrd="0" presId="urn:microsoft.com/office/officeart/2005/8/layout/orgChart1"/>
    <dgm:cxn modelId="{DF914388-1EAD-4F21-8967-E7C9175CEDCD}" type="presParOf" srcId="{7705343B-BE09-4F46-853E-F71BDAB4A0E6}" destId="{544817EB-B829-481A-BB6F-19EBFD7CFC0B}" srcOrd="0" destOrd="0" presId="urn:microsoft.com/office/officeart/2005/8/layout/orgChart1"/>
    <dgm:cxn modelId="{4B602876-41E7-445D-A8A7-ADF4F3527BAE}" type="presParOf" srcId="{7705343B-BE09-4F46-853E-F71BDAB4A0E6}" destId="{71BD5A20-2185-4116-A06D-98C4CDA89ABB}" srcOrd="1" destOrd="0" presId="urn:microsoft.com/office/officeart/2005/8/layout/orgChart1"/>
    <dgm:cxn modelId="{EDD371E4-729E-43CC-A3EE-3E9D4394735C}" type="presParOf" srcId="{6ACD2E13-1990-4683-B273-87213E7D11F2}" destId="{761C420A-D058-49FF-ADBD-CCB18EAD36F4}" srcOrd="1" destOrd="0" presId="urn:microsoft.com/office/officeart/2005/8/layout/orgChart1"/>
    <dgm:cxn modelId="{537B56AC-6BEA-4A12-A315-6822165D14C0}" type="presParOf" srcId="{761C420A-D058-49FF-ADBD-CCB18EAD36F4}" destId="{57647EA8-3C7E-4576-8BAD-B06190F4E42D}" srcOrd="0" destOrd="0" presId="urn:microsoft.com/office/officeart/2005/8/layout/orgChart1"/>
    <dgm:cxn modelId="{91572332-48DD-453F-BADD-915FB90A4450}" type="presParOf" srcId="{761C420A-D058-49FF-ADBD-CCB18EAD36F4}" destId="{6F9E35A7-E15C-4B1C-8ADB-9CDEEDE9D0B7}" srcOrd="1" destOrd="0" presId="urn:microsoft.com/office/officeart/2005/8/layout/orgChart1"/>
    <dgm:cxn modelId="{4692996C-6A79-4C03-86BC-0D4EAF695409}" type="presParOf" srcId="{6F9E35A7-E15C-4B1C-8ADB-9CDEEDE9D0B7}" destId="{E02DEFA2-1FAE-4EB5-A5A3-E3D4A40C2B08}" srcOrd="0" destOrd="0" presId="urn:microsoft.com/office/officeart/2005/8/layout/orgChart1"/>
    <dgm:cxn modelId="{0CA218F0-F317-40A9-8A4C-58FC8B52708D}" type="presParOf" srcId="{E02DEFA2-1FAE-4EB5-A5A3-E3D4A40C2B08}" destId="{1FF2803B-56A0-44AB-84E0-125FDDAACCD5}" srcOrd="0" destOrd="0" presId="urn:microsoft.com/office/officeart/2005/8/layout/orgChart1"/>
    <dgm:cxn modelId="{937B464A-5956-4D73-B053-4C8364116203}" type="presParOf" srcId="{E02DEFA2-1FAE-4EB5-A5A3-E3D4A40C2B08}" destId="{A0D048EB-5F4E-4E0E-9A44-5095F4F422D0}" srcOrd="1" destOrd="0" presId="urn:microsoft.com/office/officeart/2005/8/layout/orgChart1"/>
    <dgm:cxn modelId="{25578760-BCCA-4F12-A91A-0F46ED73C388}" type="presParOf" srcId="{6F9E35A7-E15C-4B1C-8ADB-9CDEEDE9D0B7}" destId="{5AB15929-9985-4BEB-B70C-200C30307A3B}" srcOrd="1" destOrd="0" presId="urn:microsoft.com/office/officeart/2005/8/layout/orgChart1"/>
    <dgm:cxn modelId="{1D362802-D7A5-43B6-A11A-B21BC5F4A4B1}" type="presParOf" srcId="{6F9E35A7-E15C-4B1C-8ADB-9CDEEDE9D0B7}" destId="{BACAA904-E178-4C18-9CBE-62CA2EAE934E}" srcOrd="2" destOrd="0" presId="urn:microsoft.com/office/officeart/2005/8/layout/orgChart1"/>
    <dgm:cxn modelId="{AFA6CADE-EC7D-44A5-9B01-DEAE9AC0F612}" type="presParOf" srcId="{761C420A-D058-49FF-ADBD-CCB18EAD36F4}" destId="{4B9894E0-1D5A-4D31-9183-0027B25C8793}" srcOrd="2" destOrd="0" presId="urn:microsoft.com/office/officeart/2005/8/layout/orgChart1"/>
    <dgm:cxn modelId="{3B2204B6-AEDF-4449-8C6F-92F49FC146FD}" type="presParOf" srcId="{761C420A-D058-49FF-ADBD-CCB18EAD36F4}" destId="{4A98F86D-453C-47F5-BE67-9DFEC3B35D0A}" srcOrd="3" destOrd="0" presId="urn:microsoft.com/office/officeart/2005/8/layout/orgChart1"/>
    <dgm:cxn modelId="{F727772D-7F27-4D92-81E0-5DCB4B809744}" type="presParOf" srcId="{4A98F86D-453C-47F5-BE67-9DFEC3B35D0A}" destId="{B6B7B8F4-A69A-4BBE-8AFD-C2068A3D8A31}" srcOrd="0" destOrd="0" presId="urn:microsoft.com/office/officeart/2005/8/layout/orgChart1"/>
    <dgm:cxn modelId="{14F6C527-9E4B-491B-94A4-F5A632C85887}" type="presParOf" srcId="{B6B7B8F4-A69A-4BBE-8AFD-C2068A3D8A31}" destId="{C806DA9F-3CB6-457C-8F04-12F746DBCB08}" srcOrd="0" destOrd="0" presId="urn:microsoft.com/office/officeart/2005/8/layout/orgChart1"/>
    <dgm:cxn modelId="{AAFDAD37-B90B-482A-BA86-8BB21210EFD0}" type="presParOf" srcId="{B6B7B8F4-A69A-4BBE-8AFD-C2068A3D8A31}" destId="{BB76C7D6-E55B-4E25-9928-E2D7C413B667}" srcOrd="1" destOrd="0" presId="urn:microsoft.com/office/officeart/2005/8/layout/orgChart1"/>
    <dgm:cxn modelId="{5B6F9ED3-BCF3-4FE1-A704-59F06645A8C3}" type="presParOf" srcId="{4A98F86D-453C-47F5-BE67-9DFEC3B35D0A}" destId="{EC2A7B03-B52A-4CC6-8DD1-8A035E045794}" srcOrd="1" destOrd="0" presId="urn:microsoft.com/office/officeart/2005/8/layout/orgChart1"/>
    <dgm:cxn modelId="{79FD4DD2-57F8-49C0-B259-D692D29B5388}" type="presParOf" srcId="{4A98F86D-453C-47F5-BE67-9DFEC3B35D0A}" destId="{E789E91A-FC17-4F7E-9177-8CEB3B150711}" srcOrd="2" destOrd="0" presId="urn:microsoft.com/office/officeart/2005/8/layout/orgChart1"/>
    <dgm:cxn modelId="{02217DCC-B18C-4C08-BF2F-A9F9A249D4CF}" type="presParOf" srcId="{6ACD2E13-1990-4683-B273-87213E7D11F2}" destId="{9AE4AB17-64CE-4BF9-9CCB-C166C772B8FB}" srcOrd="2" destOrd="0" presId="urn:microsoft.com/office/officeart/2005/8/layout/orgChart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6D13F3A-8610-4BA7-9038-F3841D8BCD73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</dgm:spPr>
      <dgm:t>
        <a:bodyPr/>
        <a:lstStyle/>
        <a:p>
          <a:endParaRPr lang="ru-RU"/>
        </a:p>
      </dgm:t>
    </dgm:pt>
    <dgm:pt modelId="{F610C42E-6C79-4077-8FEC-BA57D8CEDF50}">
      <dgm:prSet phldrT="[Текст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4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Применение термодинамики</a:t>
          </a:r>
          <a:endParaRPr lang="ru-RU" sz="40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6F01549D-1293-4B4E-B212-31F9DB9317C6}" type="parTrans" cxnId="{D49AF193-A56E-4E47-BC50-A1633840D35C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C1B8A096-DDC4-4567-BD48-1DA157E373C3}" type="sibTrans" cxnId="{D49AF193-A56E-4E47-BC50-A1633840D35C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6157EF91-D26C-469F-8024-4E3C197CC1F4}">
      <dgm:prSet phldrT="[Текст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Энергетика</a:t>
          </a:r>
          <a:endParaRPr lang="ru-RU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C9D5A36E-175B-4EFC-8431-FB84747EBD33}" type="parTrans" cxnId="{77B6F364-6647-4D32-B326-BFBFDC528A86}">
      <dgm:prSet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7FF76FF0-74B8-4024-84DC-CB8F5E856C50}" type="sibTrans" cxnId="{77B6F364-6647-4D32-B326-BFBFDC528A86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ACE66E38-57A6-447E-AE37-CDCB0C01CC6D}">
      <dgm:prSet phldrT="[Текст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Расчёты тепловых процессов</a:t>
          </a:r>
          <a:endParaRPr lang="ru-RU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FE979EF5-B469-40C7-B456-FC8E69C7638C}" type="parTrans" cxnId="{0D381513-A5DD-49ED-AC58-F6AF42A85EF8}">
      <dgm:prSet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9099CF87-CAF1-47A7-AF94-964800C03F44}" type="sibTrans" cxnId="{0D381513-A5DD-49ED-AC58-F6AF42A85EF8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89BA0146-DA27-4D39-91D6-FA51AAA21C45}">
      <dgm:prSet phldrT="[Текст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Объяснение действия тепловых машин</a:t>
          </a:r>
          <a:endParaRPr lang="ru-RU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7F3E8106-6213-44CA-B38F-820A0DDFDD82}" type="parTrans" cxnId="{DD96FF32-C350-4793-80B9-914A24605528}">
      <dgm:prSet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96FF02CC-D766-4B1C-B991-7BA7A729EDD2}" type="sibTrans" cxnId="{DD96FF32-C350-4793-80B9-914A24605528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016C1536-8CD5-42A4-B264-64843683EFFF}" type="pres">
      <dgm:prSet presAssocID="{26D13F3A-8610-4BA7-9038-F3841D8BCD7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8683AAF-025C-4F79-9BB2-226985539C91}" type="pres">
      <dgm:prSet presAssocID="{F610C42E-6C79-4077-8FEC-BA57D8CEDF50}" presName="hierRoot1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9D98E843-B97D-4BDB-9A62-1720414A08F9}" type="pres">
      <dgm:prSet presAssocID="{F610C42E-6C79-4077-8FEC-BA57D8CEDF50}" presName="composite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26A70730-CB2A-4AFC-A4BA-8CA13984C46E}" type="pres">
      <dgm:prSet presAssocID="{F610C42E-6C79-4077-8FEC-BA57D8CEDF50}" presName="background" presStyleLbl="node0" presStyleIdx="0" presStyleCn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6198C3C5-1811-468C-B1CE-EBF4BE5502FD}" type="pres">
      <dgm:prSet presAssocID="{F610C42E-6C79-4077-8FEC-BA57D8CEDF50}" presName="text" presStyleLbl="fgAcc0" presStyleIdx="0" presStyleCnt="1" custScaleX="813108" custScaleY="267055" custLinFactY="-100000" custLinFactNeighborY="-1623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861C16-8FF8-4E25-BE9F-E404557B77F2}" type="pres">
      <dgm:prSet presAssocID="{F610C42E-6C79-4077-8FEC-BA57D8CEDF50}" presName="hierChild2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1EA36F08-B20D-4B64-ABF2-FD2266B52E84}" type="pres">
      <dgm:prSet presAssocID="{C9D5A36E-175B-4EFC-8431-FB84747EBD33}" presName="Name10" presStyleLbl="parChTrans1D2" presStyleIdx="0" presStyleCnt="3"/>
      <dgm:spPr/>
      <dgm:t>
        <a:bodyPr/>
        <a:lstStyle/>
        <a:p>
          <a:endParaRPr lang="ru-RU"/>
        </a:p>
      </dgm:t>
    </dgm:pt>
    <dgm:pt modelId="{41EE314B-0171-4344-AC5E-FC70F08AD1BE}" type="pres">
      <dgm:prSet presAssocID="{6157EF91-D26C-469F-8024-4E3C197CC1F4}" presName="hierRoot2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4F00C155-7709-424A-9DA2-CE7D0605D1D3}" type="pres">
      <dgm:prSet presAssocID="{6157EF91-D26C-469F-8024-4E3C197CC1F4}" presName="composite2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A7ABDFF4-B763-485E-AB0B-FA0805B9FA4D}" type="pres">
      <dgm:prSet presAssocID="{6157EF91-D26C-469F-8024-4E3C197CC1F4}" presName="background2" presStyleLbl="node2" presStyleIdx="0" presStyleCnt="3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BF52EB05-3D2B-472A-AB71-08562DCE17DF}" type="pres">
      <dgm:prSet presAssocID="{6157EF91-D26C-469F-8024-4E3C197CC1F4}" presName="text2" presStyleLbl="fgAcc2" presStyleIdx="0" presStyleCnt="3" custScaleX="295783" custScaleY="346085" custLinFactY="-37669" custLinFactNeighborX="30355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BEBE7E-0CC6-49E4-A5BE-18A0188AF713}" type="pres">
      <dgm:prSet presAssocID="{6157EF91-D26C-469F-8024-4E3C197CC1F4}" presName="hierChild3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1013AD0D-6E57-4029-A0E4-7F3A7823A98D}" type="pres">
      <dgm:prSet presAssocID="{FE979EF5-B469-40C7-B456-FC8E69C7638C}" presName="Name10" presStyleLbl="parChTrans1D2" presStyleIdx="1" presStyleCnt="3"/>
      <dgm:spPr/>
      <dgm:t>
        <a:bodyPr/>
        <a:lstStyle/>
        <a:p>
          <a:endParaRPr lang="ru-RU"/>
        </a:p>
      </dgm:t>
    </dgm:pt>
    <dgm:pt modelId="{6BF7BC20-91DB-4324-A12D-16A057378B99}" type="pres">
      <dgm:prSet presAssocID="{ACE66E38-57A6-447E-AE37-CDCB0C01CC6D}" presName="hierRoot2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0E31E903-C6F3-43D1-9315-CEF41FF94F1A}" type="pres">
      <dgm:prSet presAssocID="{ACE66E38-57A6-447E-AE37-CDCB0C01CC6D}" presName="composite2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FDC39AF6-7D71-48CC-A6F9-9BF98F5CA08A}" type="pres">
      <dgm:prSet presAssocID="{ACE66E38-57A6-447E-AE37-CDCB0C01CC6D}" presName="background2" presStyleLbl="node2" presStyleIdx="1" presStyleCnt="3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C05E51B5-BAE4-4F6E-B6D0-827413BFE20E}" type="pres">
      <dgm:prSet presAssocID="{ACE66E38-57A6-447E-AE37-CDCB0C01CC6D}" presName="text2" presStyleLbl="fgAcc2" presStyleIdx="1" presStyleCnt="3" custScaleX="473604" custScaleY="402315" custLinFactY="100000" custLinFactNeighborX="-7465" custLinFactNeighborY="1724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D5668C-1B7F-4193-828C-1EB34C64FC42}" type="pres">
      <dgm:prSet presAssocID="{ACE66E38-57A6-447E-AE37-CDCB0C01CC6D}" presName="hierChild3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0E77BB93-7A9D-4730-9BAA-D763ACF65C1E}" type="pres">
      <dgm:prSet presAssocID="{7F3E8106-6213-44CA-B38F-820A0DDFDD82}" presName="Name10" presStyleLbl="parChTrans1D2" presStyleIdx="2" presStyleCnt="3"/>
      <dgm:spPr/>
      <dgm:t>
        <a:bodyPr/>
        <a:lstStyle/>
        <a:p>
          <a:endParaRPr lang="ru-RU"/>
        </a:p>
      </dgm:t>
    </dgm:pt>
    <dgm:pt modelId="{831B9229-BF52-4C36-9D07-B69110D2CAE7}" type="pres">
      <dgm:prSet presAssocID="{89BA0146-DA27-4D39-91D6-FA51AAA21C45}" presName="hierRoot2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A15E7F4B-B3E6-4B83-9ABB-F31F2B38CAE5}" type="pres">
      <dgm:prSet presAssocID="{89BA0146-DA27-4D39-91D6-FA51AAA21C45}" presName="composite2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9C491132-4D2E-4D87-9443-C687E326D437}" type="pres">
      <dgm:prSet presAssocID="{89BA0146-DA27-4D39-91D6-FA51AAA21C45}" presName="background2" presStyleLbl="node2" presStyleIdx="2" presStyleCnt="3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72A1D028-2ED8-47A0-93D9-B5E8C38AE61E}" type="pres">
      <dgm:prSet presAssocID="{89BA0146-DA27-4D39-91D6-FA51AAA21C45}" presName="text2" presStyleLbl="fgAcc2" presStyleIdx="2" presStyleCnt="3" custScaleX="300524" custScaleY="356424" custLinFactY="-33951" custLinFactNeighborX="-4264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A2C4C9-7B43-4C2F-8D44-FF91BC08C0E1}" type="pres">
      <dgm:prSet presAssocID="{89BA0146-DA27-4D39-91D6-FA51AAA21C45}" presName="hierChild3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</dgm:ptLst>
  <dgm:cxnLst>
    <dgm:cxn modelId="{FDFC65A5-5229-47B3-8992-EAC15A653FD2}" type="presOf" srcId="{F610C42E-6C79-4077-8FEC-BA57D8CEDF50}" destId="{6198C3C5-1811-468C-B1CE-EBF4BE5502FD}" srcOrd="0" destOrd="0" presId="urn:microsoft.com/office/officeart/2005/8/layout/hierarchy1"/>
    <dgm:cxn modelId="{77B6F364-6647-4D32-B326-BFBFDC528A86}" srcId="{F610C42E-6C79-4077-8FEC-BA57D8CEDF50}" destId="{6157EF91-D26C-469F-8024-4E3C197CC1F4}" srcOrd="0" destOrd="0" parTransId="{C9D5A36E-175B-4EFC-8431-FB84747EBD33}" sibTransId="{7FF76FF0-74B8-4024-84DC-CB8F5E856C50}"/>
    <dgm:cxn modelId="{0D381513-A5DD-49ED-AC58-F6AF42A85EF8}" srcId="{F610C42E-6C79-4077-8FEC-BA57D8CEDF50}" destId="{ACE66E38-57A6-447E-AE37-CDCB0C01CC6D}" srcOrd="1" destOrd="0" parTransId="{FE979EF5-B469-40C7-B456-FC8E69C7638C}" sibTransId="{9099CF87-CAF1-47A7-AF94-964800C03F44}"/>
    <dgm:cxn modelId="{E9ED7C03-F262-459D-8707-BBF9E3F844C3}" type="presOf" srcId="{C9D5A36E-175B-4EFC-8431-FB84747EBD33}" destId="{1EA36F08-B20D-4B64-ABF2-FD2266B52E84}" srcOrd="0" destOrd="0" presId="urn:microsoft.com/office/officeart/2005/8/layout/hierarchy1"/>
    <dgm:cxn modelId="{16391822-9F2D-4967-AE68-BAFEB48EC168}" type="presOf" srcId="{6157EF91-D26C-469F-8024-4E3C197CC1F4}" destId="{BF52EB05-3D2B-472A-AB71-08562DCE17DF}" srcOrd="0" destOrd="0" presId="urn:microsoft.com/office/officeart/2005/8/layout/hierarchy1"/>
    <dgm:cxn modelId="{6D8B168C-DDD7-4C8C-99DD-C5B6F470AB0C}" type="presOf" srcId="{ACE66E38-57A6-447E-AE37-CDCB0C01CC6D}" destId="{C05E51B5-BAE4-4F6E-B6D0-827413BFE20E}" srcOrd="0" destOrd="0" presId="urn:microsoft.com/office/officeart/2005/8/layout/hierarchy1"/>
    <dgm:cxn modelId="{3F84C0D2-704B-418A-9A83-3428319421C2}" type="presOf" srcId="{7F3E8106-6213-44CA-B38F-820A0DDFDD82}" destId="{0E77BB93-7A9D-4730-9BAA-D763ACF65C1E}" srcOrd="0" destOrd="0" presId="urn:microsoft.com/office/officeart/2005/8/layout/hierarchy1"/>
    <dgm:cxn modelId="{DD96FF32-C350-4793-80B9-914A24605528}" srcId="{F610C42E-6C79-4077-8FEC-BA57D8CEDF50}" destId="{89BA0146-DA27-4D39-91D6-FA51AAA21C45}" srcOrd="2" destOrd="0" parTransId="{7F3E8106-6213-44CA-B38F-820A0DDFDD82}" sibTransId="{96FF02CC-D766-4B1C-B991-7BA7A729EDD2}"/>
    <dgm:cxn modelId="{A30FEB55-95C2-4255-960E-E449DBEFAD17}" type="presOf" srcId="{FE979EF5-B469-40C7-B456-FC8E69C7638C}" destId="{1013AD0D-6E57-4029-A0E4-7F3A7823A98D}" srcOrd="0" destOrd="0" presId="urn:microsoft.com/office/officeart/2005/8/layout/hierarchy1"/>
    <dgm:cxn modelId="{D49AF193-A56E-4E47-BC50-A1633840D35C}" srcId="{26D13F3A-8610-4BA7-9038-F3841D8BCD73}" destId="{F610C42E-6C79-4077-8FEC-BA57D8CEDF50}" srcOrd="0" destOrd="0" parTransId="{6F01549D-1293-4B4E-B212-31F9DB9317C6}" sibTransId="{C1B8A096-DDC4-4567-BD48-1DA157E373C3}"/>
    <dgm:cxn modelId="{63ABA78F-CA4F-4CC1-8779-75B097679619}" type="presOf" srcId="{26D13F3A-8610-4BA7-9038-F3841D8BCD73}" destId="{016C1536-8CD5-42A4-B264-64843683EFFF}" srcOrd="0" destOrd="0" presId="urn:microsoft.com/office/officeart/2005/8/layout/hierarchy1"/>
    <dgm:cxn modelId="{B6DFA028-69A7-45DB-A7C0-DA54782AB1E6}" type="presOf" srcId="{89BA0146-DA27-4D39-91D6-FA51AAA21C45}" destId="{72A1D028-2ED8-47A0-93D9-B5E8C38AE61E}" srcOrd="0" destOrd="0" presId="urn:microsoft.com/office/officeart/2005/8/layout/hierarchy1"/>
    <dgm:cxn modelId="{E5539D6B-063E-436C-A5C4-7FEE2B2E03BC}" type="presParOf" srcId="{016C1536-8CD5-42A4-B264-64843683EFFF}" destId="{78683AAF-025C-4F79-9BB2-226985539C91}" srcOrd="0" destOrd="0" presId="urn:microsoft.com/office/officeart/2005/8/layout/hierarchy1"/>
    <dgm:cxn modelId="{2279D34A-B1CD-4BC4-9AFF-BD9358EC662D}" type="presParOf" srcId="{78683AAF-025C-4F79-9BB2-226985539C91}" destId="{9D98E843-B97D-4BDB-9A62-1720414A08F9}" srcOrd="0" destOrd="0" presId="urn:microsoft.com/office/officeart/2005/8/layout/hierarchy1"/>
    <dgm:cxn modelId="{8A9B32C0-E9B3-489F-880F-7F91C58C9AD2}" type="presParOf" srcId="{9D98E843-B97D-4BDB-9A62-1720414A08F9}" destId="{26A70730-CB2A-4AFC-A4BA-8CA13984C46E}" srcOrd="0" destOrd="0" presId="urn:microsoft.com/office/officeart/2005/8/layout/hierarchy1"/>
    <dgm:cxn modelId="{663D2867-A887-4AC2-9226-46FBE3636B5E}" type="presParOf" srcId="{9D98E843-B97D-4BDB-9A62-1720414A08F9}" destId="{6198C3C5-1811-468C-B1CE-EBF4BE5502FD}" srcOrd="1" destOrd="0" presId="urn:microsoft.com/office/officeart/2005/8/layout/hierarchy1"/>
    <dgm:cxn modelId="{8661F036-D3ED-4610-905B-C4353E82ADD7}" type="presParOf" srcId="{78683AAF-025C-4F79-9BB2-226985539C91}" destId="{73861C16-8FF8-4E25-BE9F-E404557B77F2}" srcOrd="1" destOrd="0" presId="urn:microsoft.com/office/officeart/2005/8/layout/hierarchy1"/>
    <dgm:cxn modelId="{C81215D1-F3A0-4B38-ACE7-5F871F2BD134}" type="presParOf" srcId="{73861C16-8FF8-4E25-BE9F-E404557B77F2}" destId="{1EA36F08-B20D-4B64-ABF2-FD2266B52E84}" srcOrd="0" destOrd="0" presId="urn:microsoft.com/office/officeart/2005/8/layout/hierarchy1"/>
    <dgm:cxn modelId="{093FC2B4-3E82-47CC-BEF1-B7D5D6AFAB74}" type="presParOf" srcId="{73861C16-8FF8-4E25-BE9F-E404557B77F2}" destId="{41EE314B-0171-4344-AC5E-FC70F08AD1BE}" srcOrd="1" destOrd="0" presId="urn:microsoft.com/office/officeart/2005/8/layout/hierarchy1"/>
    <dgm:cxn modelId="{4A4C2F9B-D12A-4B2B-9547-C6A17A6DAB99}" type="presParOf" srcId="{41EE314B-0171-4344-AC5E-FC70F08AD1BE}" destId="{4F00C155-7709-424A-9DA2-CE7D0605D1D3}" srcOrd="0" destOrd="0" presId="urn:microsoft.com/office/officeart/2005/8/layout/hierarchy1"/>
    <dgm:cxn modelId="{C2B7AF6E-0C8A-4B41-BC2A-D832248CD506}" type="presParOf" srcId="{4F00C155-7709-424A-9DA2-CE7D0605D1D3}" destId="{A7ABDFF4-B763-485E-AB0B-FA0805B9FA4D}" srcOrd="0" destOrd="0" presId="urn:microsoft.com/office/officeart/2005/8/layout/hierarchy1"/>
    <dgm:cxn modelId="{0F89EF4E-F36C-42FF-A177-ED41F60BDBFA}" type="presParOf" srcId="{4F00C155-7709-424A-9DA2-CE7D0605D1D3}" destId="{BF52EB05-3D2B-472A-AB71-08562DCE17DF}" srcOrd="1" destOrd="0" presId="urn:microsoft.com/office/officeart/2005/8/layout/hierarchy1"/>
    <dgm:cxn modelId="{41C5F497-F017-4AC3-8F8D-9FA68BB4F746}" type="presParOf" srcId="{41EE314B-0171-4344-AC5E-FC70F08AD1BE}" destId="{25BEBE7E-0CC6-49E4-A5BE-18A0188AF713}" srcOrd="1" destOrd="0" presId="urn:microsoft.com/office/officeart/2005/8/layout/hierarchy1"/>
    <dgm:cxn modelId="{02FA1D13-A626-472E-ACE4-9D8A835E0C21}" type="presParOf" srcId="{73861C16-8FF8-4E25-BE9F-E404557B77F2}" destId="{1013AD0D-6E57-4029-A0E4-7F3A7823A98D}" srcOrd="2" destOrd="0" presId="urn:microsoft.com/office/officeart/2005/8/layout/hierarchy1"/>
    <dgm:cxn modelId="{37A7A885-4421-4299-8233-9276D0183DEA}" type="presParOf" srcId="{73861C16-8FF8-4E25-BE9F-E404557B77F2}" destId="{6BF7BC20-91DB-4324-A12D-16A057378B99}" srcOrd="3" destOrd="0" presId="urn:microsoft.com/office/officeart/2005/8/layout/hierarchy1"/>
    <dgm:cxn modelId="{57ADAE4E-9759-4016-A197-62631E74A406}" type="presParOf" srcId="{6BF7BC20-91DB-4324-A12D-16A057378B99}" destId="{0E31E903-C6F3-43D1-9315-CEF41FF94F1A}" srcOrd="0" destOrd="0" presId="urn:microsoft.com/office/officeart/2005/8/layout/hierarchy1"/>
    <dgm:cxn modelId="{E465B5FE-75E4-44D0-92EF-8D5D4BE59F79}" type="presParOf" srcId="{0E31E903-C6F3-43D1-9315-CEF41FF94F1A}" destId="{FDC39AF6-7D71-48CC-A6F9-9BF98F5CA08A}" srcOrd="0" destOrd="0" presId="urn:microsoft.com/office/officeart/2005/8/layout/hierarchy1"/>
    <dgm:cxn modelId="{B6134DF2-D3EA-467D-8408-2107F8BCD9CB}" type="presParOf" srcId="{0E31E903-C6F3-43D1-9315-CEF41FF94F1A}" destId="{C05E51B5-BAE4-4F6E-B6D0-827413BFE20E}" srcOrd="1" destOrd="0" presId="urn:microsoft.com/office/officeart/2005/8/layout/hierarchy1"/>
    <dgm:cxn modelId="{A4E0E9C1-D4E2-4017-8830-0E17F12A62EA}" type="presParOf" srcId="{6BF7BC20-91DB-4324-A12D-16A057378B99}" destId="{A8D5668C-1B7F-4193-828C-1EB34C64FC42}" srcOrd="1" destOrd="0" presId="urn:microsoft.com/office/officeart/2005/8/layout/hierarchy1"/>
    <dgm:cxn modelId="{C7C49908-CD07-407A-892C-5D4F69BE2889}" type="presParOf" srcId="{73861C16-8FF8-4E25-BE9F-E404557B77F2}" destId="{0E77BB93-7A9D-4730-9BAA-D763ACF65C1E}" srcOrd="4" destOrd="0" presId="urn:microsoft.com/office/officeart/2005/8/layout/hierarchy1"/>
    <dgm:cxn modelId="{EB0FC5A9-60CF-42B7-BC60-0B8E68465DE8}" type="presParOf" srcId="{73861C16-8FF8-4E25-BE9F-E404557B77F2}" destId="{831B9229-BF52-4C36-9D07-B69110D2CAE7}" srcOrd="5" destOrd="0" presId="urn:microsoft.com/office/officeart/2005/8/layout/hierarchy1"/>
    <dgm:cxn modelId="{A24F837F-8A9C-42C8-9BCC-57229DC20E10}" type="presParOf" srcId="{831B9229-BF52-4C36-9D07-B69110D2CAE7}" destId="{A15E7F4B-B3E6-4B83-9ABB-F31F2B38CAE5}" srcOrd="0" destOrd="0" presId="urn:microsoft.com/office/officeart/2005/8/layout/hierarchy1"/>
    <dgm:cxn modelId="{925FFB52-9AFE-47A0-85B6-C1D0FC7FDD12}" type="presParOf" srcId="{A15E7F4B-B3E6-4B83-9ABB-F31F2B38CAE5}" destId="{9C491132-4D2E-4D87-9443-C687E326D437}" srcOrd="0" destOrd="0" presId="urn:microsoft.com/office/officeart/2005/8/layout/hierarchy1"/>
    <dgm:cxn modelId="{EFCF0266-969B-4EF9-AA1E-4FDD7B91109E}" type="presParOf" srcId="{A15E7F4B-B3E6-4B83-9ABB-F31F2B38CAE5}" destId="{72A1D028-2ED8-47A0-93D9-B5E8C38AE61E}" srcOrd="1" destOrd="0" presId="urn:microsoft.com/office/officeart/2005/8/layout/hierarchy1"/>
    <dgm:cxn modelId="{F5EDC362-B079-421F-A12F-59881774DC0A}" type="presParOf" srcId="{831B9229-BF52-4C36-9D07-B69110D2CAE7}" destId="{A6A2C4C9-7B43-4C2F-8D44-FF91BC08C0E1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04E959-2831-4325-9A51-D5552EC63201}" type="doc">
      <dgm:prSet loTypeId="urn:microsoft.com/office/officeart/2005/8/layout/process4" loCatId="list" qsTypeId="urn:microsoft.com/office/officeart/2005/8/quickstyle/3d1" qsCatId="3D" csTypeId="urn:microsoft.com/office/officeart/2005/8/colors/accent6_2" csCatId="accent6" phldr="1"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</dgm:spPr>
      <dgm:t>
        <a:bodyPr/>
        <a:lstStyle/>
        <a:p>
          <a:endParaRPr lang="ru-RU"/>
        </a:p>
      </dgm:t>
    </dgm:pt>
    <dgm:pt modelId="{6B6DBAA8-15E5-4433-8011-C8E4D935C583}">
      <dgm:prSet phldrT="[Текст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cap="none" spc="15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Основание</a:t>
          </a:r>
          <a:endParaRPr lang="ru-RU" sz="3600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92CDADD4-9865-4F26-AC47-33AF17F88DCF}" type="parTrans" cxnId="{62C7D36B-8903-44A4-B264-1640FAF44901}">
      <dgm:prSet/>
      <dgm:spPr/>
      <dgm:t>
        <a:bodyPr/>
        <a:lstStyle/>
        <a:p>
          <a:endParaRPr lang="ru-RU"/>
        </a:p>
      </dgm:t>
    </dgm:pt>
    <dgm:pt modelId="{841A453B-CA68-41C4-88D3-9B4DE5DD7B09}" type="sibTrans" cxnId="{62C7D36B-8903-44A4-B264-1640FAF44901}">
      <dgm:prSet/>
      <dgm:spPr/>
      <dgm:t>
        <a:bodyPr/>
        <a:lstStyle/>
        <a:p>
          <a:endParaRPr lang="ru-RU"/>
        </a:p>
      </dgm:t>
    </dgm:pt>
    <dgm:pt modelId="{139D0FFE-4ADF-4290-869B-B5EF97E024D2}">
      <dgm:prSet phldrT="[Текст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90500" prstMaterial="metal">
          <a:bevelT w="88900" h="88900"/>
        </a:sp3d>
      </dgm:spPr>
      <dgm:t>
        <a:bodyPr/>
        <a:lstStyle/>
        <a:p>
          <a:r>
            <a:rPr lang="ru-RU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hlinkClick xmlns:r="http://schemas.openxmlformats.org/officeDocument/2006/relationships" r:id="rId1" action="ppaction://hlinksldjump"/>
            </a:rPr>
            <a:t>Эмпирический базис</a:t>
          </a:r>
          <a:endParaRPr lang="ru-RU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69B8CD90-0387-4584-942F-73CFC504E956}" type="parTrans" cxnId="{31412C56-C171-4EFF-A6E5-DA2B2D8E6B5D}">
      <dgm:prSet/>
      <dgm:spPr/>
      <dgm:t>
        <a:bodyPr/>
        <a:lstStyle/>
        <a:p>
          <a:endParaRPr lang="ru-RU"/>
        </a:p>
      </dgm:t>
    </dgm:pt>
    <dgm:pt modelId="{05B5C45B-E688-4E57-8A55-9AFE45AF0520}" type="sibTrans" cxnId="{31412C56-C171-4EFF-A6E5-DA2B2D8E6B5D}">
      <dgm:prSet/>
      <dgm:spPr/>
      <dgm:t>
        <a:bodyPr/>
        <a:lstStyle/>
        <a:p>
          <a:endParaRPr lang="ru-RU"/>
        </a:p>
      </dgm:t>
    </dgm:pt>
    <dgm:pt modelId="{5841444E-3DF8-4435-9C4C-0D83894B3242}">
      <dgm:prSet phldrT="[Текст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90500" prstMaterial="metal">
          <a:bevelT w="88900" h="88900"/>
        </a:sp3d>
      </dgm:spPr>
      <dgm:t>
        <a:bodyPr/>
        <a:lstStyle/>
        <a:p>
          <a:r>
            <a:rPr lang="ru-RU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hlinkClick xmlns:r="http://schemas.openxmlformats.org/officeDocument/2006/relationships" r:id="rId2" action="ppaction://hlinksldjump"/>
            </a:rPr>
            <a:t>Идеализированный объект</a:t>
          </a:r>
          <a:endParaRPr lang="ru-RU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336FEEB5-C486-4B1A-9F18-F2EC5A15F82B}" type="parTrans" cxnId="{3A8A2BA5-0483-4BB8-818C-68F2B58664E1}">
      <dgm:prSet/>
      <dgm:spPr/>
      <dgm:t>
        <a:bodyPr/>
        <a:lstStyle/>
        <a:p>
          <a:endParaRPr lang="ru-RU"/>
        </a:p>
      </dgm:t>
    </dgm:pt>
    <dgm:pt modelId="{57B7B482-772A-46AA-81DD-71B01FD54B88}" type="sibTrans" cxnId="{3A8A2BA5-0483-4BB8-818C-68F2B58664E1}">
      <dgm:prSet/>
      <dgm:spPr/>
      <dgm:t>
        <a:bodyPr/>
        <a:lstStyle/>
        <a:p>
          <a:endParaRPr lang="ru-RU"/>
        </a:p>
      </dgm:t>
    </dgm:pt>
    <dgm:pt modelId="{BDF5FADB-8537-4F02-8E92-C41D55A783B2}">
      <dgm:prSet phldrT="[Текст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cap="none" spc="15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Ядро</a:t>
          </a:r>
          <a:endParaRPr lang="ru-RU" sz="3600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5BC3FF2B-3B43-4398-8CD9-512015944005}" type="parTrans" cxnId="{84BA8EAA-BCE9-45C2-9F9D-A15B370B9017}">
      <dgm:prSet/>
      <dgm:spPr/>
      <dgm:t>
        <a:bodyPr/>
        <a:lstStyle/>
        <a:p>
          <a:endParaRPr lang="ru-RU"/>
        </a:p>
      </dgm:t>
    </dgm:pt>
    <dgm:pt modelId="{0DBD531A-25F0-45FC-9E0B-1992262E1520}" type="sibTrans" cxnId="{84BA8EAA-BCE9-45C2-9F9D-A15B370B9017}">
      <dgm:prSet/>
      <dgm:spPr/>
      <dgm:t>
        <a:bodyPr/>
        <a:lstStyle/>
        <a:p>
          <a:endParaRPr lang="ru-RU"/>
        </a:p>
      </dgm:t>
    </dgm:pt>
    <dgm:pt modelId="{73B240D8-EBF1-464C-868E-C1CCC423B530}">
      <dgm:prSet phldrT="[Текст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90500" prstMaterial="metal">
          <a:bevelT w="88900" h="88900"/>
        </a:sp3d>
      </dgm:spPr>
      <dgm:t>
        <a:bodyPr/>
        <a:lstStyle/>
        <a:p>
          <a:r>
            <a:rPr lang="ru-RU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hlinkClick xmlns:r="http://schemas.openxmlformats.org/officeDocument/2006/relationships" r:id="rId3" action="ppaction://hlinksldjump"/>
            </a:rPr>
            <a:t>Система законов</a:t>
          </a:r>
          <a:endParaRPr lang="ru-RU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98112EC1-171C-4C2C-BF1A-CB1699B0D7A1}" type="parTrans" cxnId="{043E1175-AC18-4FAF-9875-5DB1DFB0D223}">
      <dgm:prSet/>
      <dgm:spPr/>
      <dgm:t>
        <a:bodyPr/>
        <a:lstStyle/>
        <a:p>
          <a:endParaRPr lang="ru-RU"/>
        </a:p>
      </dgm:t>
    </dgm:pt>
    <dgm:pt modelId="{EFB063A8-FF9A-4CD9-A3B2-417DA87366B8}" type="sibTrans" cxnId="{043E1175-AC18-4FAF-9875-5DB1DFB0D223}">
      <dgm:prSet/>
      <dgm:spPr/>
      <dgm:t>
        <a:bodyPr/>
        <a:lstStyle/>
        <a:p>
          <a:endParaRPr lang="ru-RU"/>
        </a:p>
      </dgm:t>
    </dgm:pt>
    <dgm:pt modelId="{1C443215-EB6E-4A7B-BCF6-6105EE2E670F}">
      <dgm:prSet phldrT="[Текст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90500" prstMaterial="metal">
          <a:bevelT w="88900" h="88900"/>
        </a:sp3d>
      </dgm:spPr>
      <dgm:t>
        <a:bodyPr/>
        <a:lstStyle/>
        <a:p>
          <a:r>
            <a:rPr lang="ru-RU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hlinkClick xmlns:r="http://schemas.openxmlformats.org/officeDocument/2006/relationships" r:id="rId4" action="ppaction://hlinksldjump"/>
            </a:rPr>
            <a:t>Фундаментальные постоянные</a:t>
          </a:r>
          <a:endParaRPr lang="ru-RU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DFC88655-AAD1-40D6-AF96-E0F2A453BBA0}" type="parTrans" cxnId="{43CFD29D-AFFD-4CCE-A20A-FF53B336305A}">
      <dgm:prSet/>
      <dgm:spPr/>
      <dgm:t>
        <a:bodyPr/>
        <a:lstStyle/>
        <a:p>
          <a:endParaRPr lang="ru-RU"/>
        </a:p>
      </dgm:t>
    </dgm:pt>
    <dgm:pt modelId="{3DA99729-0BB8-4A80-AA6E-91684B44C0A1}" type="sibTrans" cxnId="{43CFD29D-AFFD-4CCE-A20A-FF53B336305A}">
      <dgm:prSet/>
      <dgm:spPr/>
      <dgm:t>
        <a:bodyPr/>
        <a:lstStyle/>
        <a:p>
          <a:endParaRPr lang="ru-RU"/>
        </a:p>
      </dgm:t>
    </dgm:pt>
    <dgm:pt modelId="{D918A6D3-A67A-42AB-B416-70126D00926F}">
      <dgm:prSet phldrT="[Текст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cap="none" spc="15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Следствие</a:t>
          </a:r>
          <a:endParaRPr lang="ru-RU" sz="3600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65A648C5-8A8F-4D88-BE82-03237F742A57}" type="parTrans" cxnId="{ECBD9478-68CB-4B5D-9405-BD0024DB49A2}">
      <dgm:prSet/>
      <dgm:spPr/>
      <dgm:t>
        <a:bodyPr/>
        <a:lstStyle/>
        <a:p>
          <a:endParaRPr lang="ru-RU"/>
        </a:p>
      </dgm:t>
    </dgm:pt>
    <dgm:pt modelId="{385DB89A-84B0-42B8-8861-DE525555AADD}" type="sibTrans" cxnId="{ECBD9478-68CB-4B5D-9405-BD0024DB49A2}">
      <dgm:prSet/>
      <dgm:spPr/>
      <dgm:t>
        <a:bodyPr/>
        <a:lstStyle/>
        <a:p>
          <a:endParaRPr lang="ru-RU"/>
        </a:p>
      </dgm:t>
    </dgm:pt>
    <dgm:pt modelId="{10807EA7-5799-4CE9-9AA1-6C03A52B4D34}">
      <dgm:prSet phldrT="[Текст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90500" prstMaterial="metal">
          <a:bevelT w="88900" h="88900"/>
        </a:sp3d>
      </dgm:spPr>
      <dgm:t>
        <a:bodyPr/>
        <a:lstStyle/>
        <a:p>
          <a:r>
            <a:rPr lang="ru-RU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hlinkClick xmlns:r="http://schemas.openxmlformats.org/officeDocument/2006/relationships" r:id="rId5" action="ppaction://hlinksldjump"/>
            </a:rPr>
            <a:t>Объяснение фактов</a:t>
          </a:r>
          <a:endParaRPr lang="ru-RU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E657C149-AAC7-40F0-B2AB-0F71D26FB9F9}" type="parTrans" cxnId="{843367DB-4247-489A-AA58-0569AD60FEAB}">
      <dgm:prSet/>
      <dgm:spPr/>
      <dgm:t>
        <a:bodyPr/>
        <a:lstStyle/>
        <a:p>
          <a:endParaRPr lang="ru-RU"/>
        </a:p>
      </dgm:t>
    </dgm:pt>
    <dgm:pt modelId="{C9C0DDA9-D866-4B5E-8418-8756D2742EDB}" type="sibTrans" cxnId="{843367DB-4247-489A-AA58-0569AD60FEAB}">
      <dgm:prSet/>
      <dgm:spPr/>
      <dgm:t>
        <a:bodyPr/>
        <a:lstStyle/>
        <a:p>
          <a:endParaRPr lang="ru-RU"/>
        </a:p>
      </dgm:t>
    </dgm:pt>
    <dgm:pt modelId="{B21D17BA-06CA-4E5D-86F6-395F077BA6B8}">
      <dgm:prSet phldrT="[Текст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90500" prstMaterial="metal">
          <a:bevelT w="88900" h="88900"/>
        </a:sp3d>
      </dgm:spPr>
      <dgm:t>
        <a:bodyPr/>
        <a:lstStyle/>
        <a:p>
          <a:r>
            <a:rPr lang="ru-RU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hlinkClick xmlns:r="http://schemas.openxmlformats.org/officeDocument/2006/relationships" r:id="rId6" action="ppaction://hlinksldjump"/>
            </a:rPr>
            <a:t>Практические применения</a:t>
          </a:r>
          <a:endParaRPr lang="ru-RU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941064B1-7F15-4B21-9BAD-67D33B10A879}" type="parTrans" cxnId="{485FC729-F30A-4DC3-ACBC-965F002C0656}">
      <dgm:prSet/>
      <dgm:spPr/>
      <dgm:t>
        <a:bodyPr/>
        <a:lstStyle/>
        <a:p>
          <a:endParaRPr lang="ru-RU"/>
        </a:p>
      </dgm:t>
    </dgm:pt>
    <dgm:pt modelId="{5EEDBC4D-7346-4AD6-AFE0-6151701D0EF4}" type="sibTrans" cxnId="{485FC729-F30A-4DC3-ACBC-965F002C0656}">
      <dgm:prSet/>
      <dgm:spPr/>
      <dgm:t>
        <a:bodyPr/>
        <a:lstStyle/>
        <a:p>
          <a:endParaRPr lang="ru-RU"/>
        </a:p>
      </dgm:t>
    </dgm:pt>
    <dgm:pt modelId="{163A89FA-B38B-49A2-AED7-8FD62CC1C906}">
      <dgm:prSet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90500" prstMaterial="metal">
          <a:bevelT w="88900" h="88900"/>
        </a:sp3d>
      </dgm:spPr>
      <dgm:t>
        <a:bodyPr/>
        <a:lstStyle/>
        <a:p>
          <a:r>
            <a:rPr lang="ru-RU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hlinkClick xmlns:r="http://schemas.openxmlformats.org/officeDocument/2006/relationships" r:id="rId7" action="ppaction://hlinksldjump"/>
            </a:rPr>
            <a:t>Система величин</a:t>
          </a:r>
          <a:endParaRPr lang="ru-RU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8D136F1C-F4CE-4B2B-990F-B7B9664242A3}" type="parTrans" cxnId="{98A5385D-31BE-442F-B684-65AC676CB31B}">
      <dgm:prSet/>
      <dgm:spPr/>
      <dgm:t>
        <a:bodyPr/>
        <a:lstStyle/>
        <a:p>
          <a:endParaRPr lang="ru-RU"/>
        </a:p>
      </dgm:t>
    </dgm:pt>
    <dgm:pt modelId="{5EF6AA0D-FBB0-48E5-AED9-D0DC8C20AE37}" type="sibTrans" cxnId="{98A5385D-31BE-442F-B684-65AC676CB31B}">
      <dgm:prSet/>
      <dgm:spPr/>
      <dgm:t>
        <a:bodyPr/>
        <a:lstStyle/>
        <a:p>
          <a:endParaRPr lang="ru-RU"/>
        </a:p>
      </dgm:t>
    </dgm:pt>
    <dgm:pt modelId="{B3C15E22-2CD7-472B-96F8-C0475E168238}">
      <dgm:prSet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90500" prstMaterial="metal">
          <a:bevelT w="88900" h="88900"/>
        </a:sp3d>
      </dgm:spPr>
      <dgm:t>
        <a:bodyPr/>
        <a:lstStyle/>
        <a:p>
          <a:r>
            <a:rPr lang="ru-RU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Законы сохранения</a:t>
          </a:r>
          <a:endParaRPr lang="ru-RU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0E0C86C6-072D-47C6-8746-68BF914518D0}" type="parTrans" cxnId="{60CBD278-394C-4C25-A2B1-141D51D5AA0D}">
      <dgm:prSet/>
      <dgm:spPr/>
      <dgm:t>
        <a:bodyPr/>
        <a:lstStyle/>
        <a:p>
          <a:endParaRPr lang="ru-RU"/>
        </a:p>
      </dgm:t>
    </dgm:pt>
    <dgm:pt modelId="{1ED76069-3730-4B6B-956D-FAE5BDA886FD}" type="sibTrans" cxnId="{60CBD278-394C-4C25-A2B1-141D51D5AA0D}">
      <dgm:prSet/>
      <dgm:spPr/>
      <dgm:t>
        <a:bodyPr/>
        <a:lstStyle/>
        <a:p>
          <a:endParaRPr lang="ru-RU"/>
        </a:p>
      </dgm:t>
    </dgm:pt>
    <dgm:pt modelId="{440FA679-6512-41B5-AC2F-C7D9348C8E7E}">
      <dgm:prSet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90500" prstMaterial="metal">
          <a:bevelT w="88900" h="88900"/>
        </a:sp3d>
      </dgm:spPr>
      <dgm:t>
        <a:bodyPr/>
        <a:lstStyle/>
        <a:p>
          <a:r>
            <a:rPr lang="ru-RU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Предсказания нового</a:t>
          </a:r>
          <a:endParaRPr lang="ru-RU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58216817-3E44-4715-9A49-C3F83C95B05E}" type="parTrans" cxnId="{B514DCD7-B800-45C6-B1E3-8F851DD4E151}">
      <dgm:prSet/>
      <dgm:spPr/>
      <dgm:t>
        <a:bodyPr/>
        <a:lstStyle/>
        <a:p>
          <a:endParaRPr lang="ru-RU"/>
        </a:p>
      </dgm:t>
    </dgm:pt>
    <dgm:pt modelId="{0005EE92-FF81-4838-BCA2-05F1EE9DA39C}" type="sibTrans" cxnId="{B514DCD7-B800-45C6-B1E3-8F851DD4E151}">
      <dgm:prSet/>
      <dgm:spPr/>
      <dgm:t>
        <a:bodyPr/>
        <a:lstStyle/>
        <a:p>
          <a:endParaRPr lang="ru-RU"/>
        </a:p>
      </dgm:t>
    </dgm:pt>
    <dgm:pt modelId="{539BA1E4-93F5-47A1-B218-3BD5CECC8E6F}" type="pres">
      <dgm:prSet presAssocID="{3404E959-2831-4325-9A51-D5552EC632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B01C0D-F371-4D7E-A9A9-D0F1924D1292}" type="pres">
      <dgm:prSet presAssocID="{D918A6D3-A67A-42AB-B416-70126D00926F}" presName="boxAndChildren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27CCF57B-2612-413A-97D6-829F4527DC21}" type="pres">
      <dgm:prSet presAssocID="{D918A6D3-A67A-42AB-B416-70126D00926F}" presName="parentTextBox" presStyleLbl="node1" presStyleIdx="0" presStyleCnt="3"/>
      <dgm:spPr/>
      <dgm:t>
        <a:bodyPr/>
        <a:lstStyle/>
        <a:p>
          <a:endParaRPr lang="ru-RU"/>
        </a:p>
      </dgm:t>
    </dgm:pt>
    <dgm:pt modelId="{5E30769B-8A6E-4CA7-8061-8B6FD1A231D5}" type="pres">
      <dgm:prSet presAssocID="{D918A6D3-A67A-42AB-B416-70126D00926F}" presName="entireBox" presStyleLbl="node1" presStyleIdx="0" presStyleCnt="3"/>
      <dgm:spPr/>
      <dgm:t>
        <a:bodyPr/>
        <a:lstStyle/>
        <a:p>
          <a:endParaRPr lang="ru-RU"/>
        </a:p>
      </dgm:t>
    </dgm:pt>
    <dgm:pt modelId="{9B470A4F-A05B-46B8-B473-5B4A6EA7E63E}" type="pres">
      <dgm:prSet presAssocID="{D918A6D3-A67A-42AB-B416-70126D00926F}" presName="descendantBox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A23947EF-7742-4808-8F34-94BBC127F2C8}" type="pres">
      <dgm:prSet presAssocID="{10807EA7-5799-4CE9-9AA1-6C03A52B4D34}" presName="childTextBox" presStyleLbl="fgAccFollow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2BFDB5-BB06-4AA5-99AE-D88F89FF8E96}" type="pres">
      <dgm:prSet presAssocID="{B21D17BA-06CA-4E5D-86F6-395F077BA6B8}" presName="childTextBox" presStyleLbl="fgAccFollow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341D70-3A24-4715-824D-0A2E0A751B5B}" type="pres">
      <dgm:prSet presAssocID="{440FA679-6512-41B5-AC2F-C7D9348C8E7E}" presName="childTextBox" presStyleLbl="fgAccFollow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3F9644-CD3A-4D87-8D6F-52D6ACF1594C}" type="pres">
      <dgm:prSet presAssocID="{0DBD531A-25F0-45FC-9E0B-1992262E1520}" presName="sp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8C1FE32D-2B48-4FC2-844E-B30AE5680E01}" type="pres">
      <dgm:prSet presAssocID="{BDF5FADB-8537-4F02-8E92-C41D55A783B2}" presName="arrowAndChildren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0960BF37-E5E9-4811-B81D-1901D0604D74}" type="pres">
      <dgm:prSet presAssocID="{BDF5FADB-8537-4F02-8E92-C41D55A783B2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C8B744F2-C29C-4ABE-B4FE-8913AA095FC9}" type="pres">
      <dgm:prSet presAssocID="{BDF5FADB-8537-4F02-8E92-C41D55A783B2}" presName="arrow" presStyleLbl="node1" presStyleIdx="1" presStyleCnt="3"/>
      <dgm:spPr/>
      <dgm:t>
        <a:bodyPr/>
        <a:lstStyle/>
        <a:p>
          <a:endParaRPr lang="ru-RU"/>
        </a:p>
      </dgm:t>
    </dgm:pt>
    <dgm:pt modelId="{26CF1DAF-B89C-4E58-ACBE-D47D483D24BF}" type="pres">
      <dgm:prSet presAssocID="{BDF5FADB-8537-4F02-8E92-C41D55A783B2}" presName="descendantArrow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E41A727A-58C3-438E-B63F-BC77F2CE26DB}" type="pres">
      <dgm:prSet presAssocID="{73B240D8-EBF1-464C-868E-C1CCC423B530}" presName="childTextArrow" presStyleLbl="fgAccFollow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AC2CCB-E9DE-4254-869E-A95B2165307E}" type="pres">
      <dgm:prSet presAssocID="{1C443215-EB6E-4A7B-BCF6-6105EE2E670F}" presName="childTextArrow" presStyleLbl="fg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A72A8A-7475-4D1B-B003-8EAA0A12FABF}" type="pres">
      <dgm:prSet presAssocID="{B3C15E22-2CD7-472B-96F8-C0475E168238}" presName="childTextArrow" presStyleLbl="fg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838BB9-23FE-40D3-8921-080AE678B36D}" type="pres">
      <dgm:prSet presAssocID="{841A453B-CA68-41C4-88D3-9B4DE5DD7B09}" presName="sp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FB69FF67-7F71-4DAE-87B7-0A883469E8C9}" type="pres">
      <dgm:prSet presAssocID="{6B6DBAA8-15E5-4433-8011-C8E4D935C583}" presName="arrowAndChildren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A6DC7E6A-DF5D-44B9-BEB7-1B2CF95E75A2}" type="pres">
      <dgm:prSet presAssocID="{6B6DBAA8-15E5-4433-8011-C8E4D935C583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07BB87EA-5DB4-44B9-B33D-35442F893364}" type="pres">
      <dgm:prSet presAssocID="{6B6DBAA8-15E5-4433-8011-C8E4D935C583}" presName="arrow" presStyleLbl="node1" presStyleIdx="2" presStyleCnt="3" custLinFactNeighborY="-1691"/>
      <dgm:spPr/>
      <dgm:t>
        <a:bodyPr/>
        <a:lstStyle/>
        <a:p>
          <a:endParaRPr lang="ru-RU"/>
        </a:p>
      </dgm:t>
    </dgm:pt>
    <dgm:pt modelId="{F79A6492-EFBC-45D0-A5BC-693F50BB5E5F}" type="pres">
      <dgm:prSet presAssocID="{6B6DBAA8-15E5-4433-8011-C8E4D935C583}" presName="descendantArrow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FED2B4CF-707D-45FA-9918-4A36BD662E6A}" type="pres">
      <dgm:prSet presAssocID="{139D0FFE-4ADF-4290-869B-B5EF97E024D2}" presName="childTextArrow" presStyleLbl="fg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FE2420-6A03-4A85-B713-210CA872F6A3}" type="pres">
      <dgm:prSet presAssocID="{5841444E-3DF8-4435-9C4C-0D83894B3242}" presName="childTextArrow" presStyleLbl="fgAccFollow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C05160-98BC-4386-8CD5-1AE91AF5937B}" type="pres">
      <dgm:prSet presAssocID="{163A89FA-B38B-49A2-AED7-8FD62CC1C906}" presName="childTextArrow" presStyleLbl="fgAccFollowNode1" presStyleIdx="8" presStyleCnt="9" custLinFactNeighborX="29808" custLinFactNeighborY="-27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29F814-95DB-4B40-A0E8-A6641481BF05}" type="presOf" srcId="{163A89FA-B38B-49A2-AED7-8FD62CC1C906}" destId="{63C05160-98BC-4386-8CD5-1AE91AF5937B}" srcOrd="0" destOrd="0" presId="urn:microsoft.com/office/officeart/2005/8/layout/process4"/>
    <dgm:cxn modelId="{31412C56-C171-4EFF-A6E5-DA2B2D8E6B5D}" srcId="{6B6DBAA8-15E5-4433-8011-C8E4D935C583}" destId="{139D0FFE-4ADF-4290-869B-B5EF97E024D2}" srcOrd="0" destOrd="0" parTransId="{69B8CD90-0387-4584-942F-73CFC504E956}" sibTransId="{05B5C45B-E688-4E57-8A55-9AFE45AF0520}"/>
    <dgm:cxn modelId="{6EA876E7-5BE5-4F6E-A089-E4AC58A9F193}" type="presOf" srcId="{5841444E-3DF8-4435-9C4C-0D83894B3242}" destId="{F6FE2420-6A03-4A85-B713-210CA872F6A3}" srcOrd="0" destOrd="0" presId="urn:microsoft.com/office/officeart/2005/8/layout/process4"/>
    <dgm:cxn modelId="{24D79263-45E8-42ED-97BD-4780CA651745}" type="presOf" srcId="{BDF5FADB-8537-4F02-8E92-C41D55A783B2}" destId="{C8B744F2-C29C-4ABE-B4FE-8913AA095FC9}" srcOrd="1" destOrd="0" presId="urn:microsoft.com/office/officeart/2005/8/layout/process4"/>
    <dgm:cxn modelId="{B514DCD7-B800-45C6-B1E3-8F851DD4E151}" srcId="{D918A6D3-A67A-42AB-B416-70126D00926F}" destId="{440FA679-6512-41B5-AC2F-C7D9348C8E7E}" srcOrd="2" destOrd="0" parTransId="{58216817-3E44-4715-9A49-C3F83C95B05E}" sibTransId="{0005EE92-FF81-4838-BCA2-05F1EE9DA39C}"/>
    <dgm:cxn modelId="{95628377-E97B-4CC4-B878-935451D80288}" type="presOf" srcId="{BDF5FADB-8537-4F02-8E92-C41D55A783B2}" destId="{0960BF37-E5E9-4811-B81D-1901D0604D74}" srcOrd="0" destOrd="0" presId="urn:microsoft.com/office/officeart/2005/8/layout/process4"/>
    <dgm:cxn modelId="{0BAD99B0-EAC9-4E1C-9892-3DB8B20B9EDA}" type="presOf" srcId="{B21D17BA-06CA-4E5D-86F6-395F077BA6B8}" destId="{822BFDB5-BB06-4AA5-99AE-D88F89FF8E96}" srcOrd="0" destOrd="0" presId="urn:microsoft.com/office/officeart/2005/8/layout/process4"/>
    <dgm:cxn modelId="{2D4544A5-36A0-44C3-A906-D7584173D1AA}" type="presOf" srcId="{B3C15E22-2CD7-472B-96F8-C0475E168238}" destId="{B3A72A8A-7475-4D1B-B003-8EAA0A12FABF}" srcOrd="0" destOrd="0" presId="urn:microsoft.com/office/officeart/2005/8/layout/process4"/>
    <dgm:cxn modelId="{84BA8EAA-BCE9-45C2-9F9D-A15B370B9017}" srcId="{3404E959-2831-4325-9A51-D5552EC63201}" destId="{BDF5FADB-8537-4F02-8E92-C41D55A783B2}" srcOrd="1" destOrd="0" parTransId="{5BC3FF2B-3B43-4398-8CD9-512015944005}" sibTransId="{0DBD531A-25F0-45FC-9E0B-1992262E1520}"/>
    <dgm:cxn modelId="{93058544-F7ED-414D-AD30-59A4FA5150B8}" type="presOf" srcId="{440FA679-6512-41B5-AC2F-C7D9348C8E7E}" destId="{F9341D70-3A24-4715-824D-0A2E0A751B5B}" srcOrd="0" destOrd="0" presId="urn:microsoft.com/office/officeart/2005/8/layout/process4"/>
    <dgm:cxn modelId="{98A5385D-31BE-442F-B684-65AC676CB31B}" srcId="{6B6DBAA8-15E5-4433-8011-C8E4D935C583}" destId="{163A89FA-B38B-49A2-AED7-8FD62CC1C906}" srcOrd="2" destOrd="0" parTransId="{8D136F1C-F4CE-4B2B-990F-B7B9664242A3}" sibTransId="{5EF6AA0D-FBB0-48E5-AED9-D0DC8C20AE37}"/>
    <dgm:cxn modelId="{3A8A2BA5-0483-4BB8-818C-68F2B58664E1}" srcId="{6B6DBAA8-15E5-4433-8011-C8E4D935C583}" destId="{5841444E-3DF8-4435-9C4C-0D83894B3242}" srcOrd="1" destOrd="0" parTransId="{336FEEB5-C486-4B1A-9F18-F2EC5A15F82B}" sibTransId="{57B7B482-772A-46AA-81DD-71B01FD54B88}"/>
    <dgm:cxn modelId="{60CBD278-394C-4C25-A2B1-141D51D5AA0D}" srcId="{BDF5FADB-8537-4F02-8E92-C41D55A783B2}" destId="{B3C15E22-2CD7-472B-96F8-C0475E168238}" srcOrd="2" destOrd="0" parTransId="{0E0C86C6-072D-47C6-8746-68BF914518D0}" sibTransId="{1ED76069-3730-4B6B-956D-FAE5BDA886FD}"/>
    <dgm:cxn modelId="{043E1175-AC18-4FAF-9875-5DB1DFB0D223}" srcId="{BDF5FADB-8537-4F02-8E92-C41D55A783B2}" destId="{73B240D8-EBF1-464C-868E-C1CCC423B530}" srcOrd="0" destOrd="0" parTransId="{98112EC1-171C-4C2C-BF1A-CB1699B0D7A1}" sibTransId="{EFB063A8-FF9A-4CD9-A3B2-417DA87366B8}"/>
    <dgm:cxn modelId="{ECBD9478-68CB-4B5D-9405-BD0024DB49A2}" srcId="{3404E959-2831-4325-9A51-D5552EC63201}" destId="{D918A6D3-A67A-42AB-B416-70126D00926F}" srcOrd="2" destOrd="0" parTransId="{65A648C5-8A8F-4D88-BE82-03237F742A57}" sibTransId="{385DB89A-84B0-42B8-8861-DE525555AADD}"/>
    <dgm:cxn modelId="{F3DF547C-F185-4BE3-83AC-E1B94F7EC372}" type="presOf" srcId="{139D0FFE-4ADF-4290-869B-B5EF97E024D2}" destId="{FED2B4CF-707D-45FA-9918-4A36BD662E6A}" srcOrd="0" destOrd="0" presId="urn:microsoft.com/office/officeart/2005/8/layout/process4"/>
    <dgm:cxn modelId="{6FA48CCC-B0E8-40C2-AEBC-3EC4036DE458}" type="presOf" srcId="{3404E959-2831-4325-9A51-D5552EC63201}" destId="{539BA1E4-93F5-47A1-B218-3BD5CECC8E6F}" srcOrd="0" destOrd="0" presId="urn:microsoft.com/office/officeart/2005/8/layout/process4"/>
    <dgm:cxn modelId="{D49BDF19-12F2-4798-9EBA-B316FD079934}" type="presOf" srcId="{D918A6D3-A67A-42AB-B416-70126D00926F}" destId="{5E30769B-8A6E-4CA7-8061-8B6FD1A231D5}" srcOrd="1" destOrd="0" presId="urn:microsoft.com/office/officeart/2005/8/layout/process4"/>
    <dgm:cxn modelId="{62C7D36B-8903-44A4-B264-1640FAF44901}" srcId="{3404E959-2831-4325-9A51-D5552EC63201}" destId="{6B6DBAA8-15E5-4433-8011-C8E4D935C583}" srcOrd="0" destOrd="0" parTransId="{92CDADD4-9865-4F26-AC47-33AF17F88DCF}" sibTransId="{841A453B-CA68-41C4-88D3-9B4DE5DD7B09}"/>
    <dgm:cxn modelId="{843367DB-4247-489A-AA58-0569AD60FEAB}" srcId="{D918A6D3-A67A-42AB-B416-70126D00926F}" destId="{10807EA7-5799-4CE9-9AA1-6C03A52B4D34}" srcOrd="0" destOrd="0" parTransId="{E657C149-AAC7-40F0-B2AB-0F71D26FB9F9}" sibTransId="{C9C0DDA9-D866-4B5E-8418-8756D2742EDB}"/>
    <dgm:cxn modelId="{7DFA9193-FC0C-4C28-8625-EE9C3F0A01CD}" type="presOf" srcId="{1C443215-EB6E-4A7B-BCF6-6105EE2E670F}" destId="{A8AC2CCB-E9DE-4254-869E-A95B2165307E}" srcOrd="0" destOrd="0" presId="urn:microsoft.com/office/officeart/2005/8/layout/process4"/>
    <dgm:cxn modelId="{F98C919F-DD34-4556-A47B-70174AAF1F65}" type="presOf" srcId="{6B6DBAA8-15E5-4433-8011-C8E4D935C583}" destId="{A6DC7E6A-DF5D-44B9-BEB7-1B2CF95E75A2}" srcOrd="0" destOrd="0" presId="urn:microsoft.com/office/officeart/2005/8/layout/process4"/>
    <dgm:cxn modelId="{092C012E-B1AE-4D79-83AC-FC12182C8581}" type="presOf" srcId="{6B6DBAA8-15E5-4433-8011-C8E4D935C583}" destId="{07BB87EA-5DB4-44B9-B33D-35442F893364}" srcOrd="1" destOrd="0" presId="urn:microsoft.com/office/officeart/2005/8/layout/process4"/>
    <dgm:cxn modelId="{485FC729-F30A-4DC3-ACBC-965F002C0656}" srcId="{D918A6D3-A67A-42AB-B416-70126D00926F}" destId="{B21D17BA-06CA-4E5D-86F6-395F077BA6B8}" srcOrd="1" destOrd="0" parTransId="{941064B1-7F15-4B21-9BAD-67D33B10A879}" sibTransId="{5EEDBC4D-7346-4AD6-AFE0-6151701D0EF4}"/>
    <dgm:cxn modelId="{E8136372-759F-4E48-BBF5-73832AF27B2E}" type="presOf" srcId="{D918A6D3-A67A-42AB-B416-70126D00926F}" destId="{27CCF57B-2612-413A-97D6-829F4527DC21}" srcOrd="0" destOrd="0" presId="urn:microsoft.com/office/officeart/2005/8/layout/process4"/>
    <dgm:cxn modelId="{5C5080D4-0AAE-4409-9886-BDDC852379D2}" type="presOf" srcId="{10807EA7-5799-4CE9-9AA1-6C03A52B4D34}" destId="{A23947EF-7742-4808-8F34-94BBC127F2C8}" srcOrd="0" destOrd="0" presId="urn:microsoft.com/office/officeart/2005/8/layout/process4"/>
    <dgm:cxn modelId="{7E1D74FD-47C1-4519-810F-14FC1E53F3AC}" type="presOf" srcId="{73B240D8-EBF1-464C-868E-C1CCC423B530}" destId="{E41A727A-58C3-438E-B63F-BC77F2CE26DB}" srcOrd="0" destOrd="0" presId="urn:microsoft.com/office/officeart/2005/8/layout/process4"/>
    <dgm:cxn modelId="{43CFD29D-AFFD-4CCE-A20A-FF53B336305A}" srcId="{BDF5FADB-8537-4F02-8E92-C41D55A783B2}" destId="{1C443215-EB6E-4A7B-BCF6-6105EE2E670F}" srcOrd="1" destOrd="0" parTransId="{DFC88655-AAD1-40D6-AF96-E0F2A453BBA0}" sibTransId="{3DA99729-0BB8-4A80-AA6E-91684B44C0A1}"/>
    <dgm:cxn modelId="{41F40ACF-1B99-4236-9EBC-A750F518430B}" type="presParOf" srcId="{539BA1E4-93F5-47A1-B218-3BD5CECC8E6F}" destId="{8DB01C0D-F371-4D7E-A9A9-D0F1924D1292}" srcOrd="0" destOrd="0" presId="urn:microsoft.com/office/officeart/2005/8/layout/process4"/>
    <dgm:cxn modelId="{06AD2209-7872-4349-91C1-529560760B1E}" type="presParOf" srcId="{8DB01C0D-F371-4D7E-A9A9-D0F1924D1292}" destId="{27CCF57B-2612-413A-97D6-829F4527DC21}" srcOrd="0" destOrd="0" presId="urn:microsoft.com/office/officeart/2005/8/layout/process4"/>
    <dgm:cxn modelId="{37E4C278-B848-4E27-8F29-074C5123EDC2}" type="presParOf" srcId="{8DB01C0D-F371-4D7E-A9A9-D0F1924D1292}" destId="{5E30769B-8A6E-4CA7-8061-8B6FD1A231D5}" srcOrd="1" destOrd="0" presId="urn:microsoft.com/office/officeart/2005/8/layout/process4"/>
    <dgm:cxn modelId="{CCE5C404-833A-4B2D-892B-3D545CC67B92}" type="presParOf" srcId="{8DB01C0D-F371-4D7E-A9A9-D0F1924D1292}" destId="{9B470A4F-A05B-46B8-B473-5B4A6EA7E63E}" srcOrd="2" destOrd="0" presId="urn:microsoft.com/office/officeart/2005/8/layout/process4"/>
    <dgm:cxn modelId="{D7C0B0E6-860C-4934-B6D1-69076CB4CE7B}" type="presParOf" srcId="{9B470A4F-A05B-46B8-B473-5B4A6EA7E63E}" destId="{A23947EF-7742-4808-8F34-94BBC127F2C8}" srcOrd="0" destOrd="0" presId="urn:microsoft.com/office/officeart/2005/8/layout/process4"/>
    <dgm:cxn modelId="{CDFC3C72-C8E2-46F8-85FE-374C62C175E2}" type="presParOf" srcId="{9B470A4F-A05B-46B8-B473-5B4A6EA7E63E}" destId="{822BFDB5-BB06-4AA5-99AE-D88F89FF8E96}" srcOrd="1" destOrd="0" presId="urn:microsoft.com/office/officeart/2005/8/layout/process4"/>
    <dgm:cxn modelId="{24C7C357-FFB1-4567-B196-3B6E1D5D2760}" type="presParOf" srcId="{9B470A4F-A05B-46B8-B473-5B4A6EA7E63E}" destId="{F9341D70-3A24-4715-824D-0A2E0A751B5B}" srcOrd="2" destOrd="0" presId="urn:microsoft.com/office/officeart/2005/8/layout/process4"/>
    <dgm:cxn modelId="{8F3D142D-5133-422D-8CF4-49D55636E250}" type="presParOf" srcId="{539BA1E4-93F5-47A1-B218-3BD5CECC8E6F}" destId="{963F9644-CD3A-4D87-8D6F-52D6ACF1594C}" srcOrd="1" destOrd="0" presId="urn:microsoft.com/office/officeart/2005/8/layout/process4"/>
    <dgm:cxn modelId="{43AE4065-504C-46EB-902F-FB6238B2BBBE}" type="presParOf" srcId="{539BA1E4-93F5-47A1-B218-3BD5CECC8E6F}" destId="{8C1FE32D-2B48-4FC2-844E-B30AE5680E01}" srcOrd="2" destOrd="0" presId="urn:microsoft.com/office/officeart/2005/8/layout/process4"/>
    <dgm:cxn modelId="{4FC4CAC0-FE5B-4926-97DF-D35076BDEB13}" type="presParOf" srcId="{8C1FE32D-2B48-4FC2-844E-B30AE5680E01}" destId="{0960BF37-E5E9-4811-B81D-1901D0604D74}" srcOrd="0" destOrd="0" presId="urn:microsoft.com/office/officeart/2005/8/layout/process4"/>
    <dgm:cxn modelId="{4D865202-9798-4146-957D-DD686EEAA48D}" type="presParOf" srcId="{8C1FE32D-2B48-4FC2-844E-B30AE5680E01}" destId="{C8B744F2-C29C-4ABE-B4FE-8913AA095FC9}" srcOrd="1" destOrd="0" presId="urn:microsoft.com/office/officeart/2005/8/layout/process4"/>
    <dgm:cxn modelId="{BAEF5A2C-4D85-485A-B2D4-E96F832B7C78}" type="presParOf" srcId="{8C1FE32D-2B48-4FC2-844E-B30AE5680E01}" destId="{26CF1DAF-B89C-4E58-ACBE-D47D483D24BF}" srcOrd="2" destOrd="0" presId="urn:microsoft.com/office/officeart/2005/8/layout/process4"/>
    <dgm:cxn modelId="{FEFE511A-A1C4-4184-8CB6-000896D8F0DD}" type="presParOf" srcId="{26CF1DAF-B89C-4E58-ACBE-D47D483D24BF}" destId="{E41A727A-58C3-438E-B63F-BC77F2CE26DB}" srcOrd="0" destOrd="0" presId="urn:microsoft.com/office/officeart/2005/8/layout/process4"/>
    <dgm:cxn modelId="{0E6BD399-06C4-40B7-8AE5-035ADEC67B19}" type="presParOf" srcId="{26CF1DAF-B89C-4E58-ACBE-D47D483D24BF}" destId="{A8AC2CCB-E9DE-4254-869E-A95B2165307E}" srcOrd="1" destOrd="0" presId="urn:microsoft.com/office/officeart/2005/8/layout/process4"/>
    <dgm:cxn modelId="{99BA26B2-497D-4C65-8E9C-DFAC2AC22A20}" type="presParOf" srcId="{26CF1DAF-B89C-4E58-ACBE-D47D483D24BF}" destId="{B3A72A8A-7475-4D1B-B003-8EAA0A12FABF}" srcOrd="2" destOrd="0" presId="urn:microsoft.com/office/officeart/2005/8/layout/process4"/>
    <dgm:cxn modelId="{ACC97F2A-402B-4779-8396-1F1F428F972D}" type="presParOf" srcId="{539BA1E4-93F5-47A1-B218-3BD5CECC8E6F}" destId="{34838BB9-23FE-40D3-8921-080AE678B36D}" srcOrd="3" destOrd="0" presId="urn:microsoft.com/office/officeart/2005/8/layout/process4"/>
    <dgm:cxn modelId="{8FDADEF5-F0FF-4DAB-9C12-93D31A7DDB68}" type="presParOf" srcId="{539BA1E4-93F5-47A1-B218-3BD5CECC8E6F}" destId="{FB69FF67-7F71-4DAE-87B7-0A883469E8C9}" srcOrd="4" destOrd="0" presId="urn:microsoft.com/office/officeart/2005/8/layout/process4"/>
    <dgm:cxn modelId="{CB6CE80B-90D2-423D-9BC8-1D350656CF5A}" type="presParOf" srcId="{FB69FF67-7F71-4DAE-87B7-0A883469E8C9}" destId="{A6DC7E6A-DF5D-44B9-BEB7-1B2CF95E75A2}" srcOrd="0" destOrd="0" presId="urn:microsoft.com/office/officeart/2005/8/layout/process4"/>
    <dgm:cxn modelId="{60273810-4758-48BF-B4F1-C124D2372C26}" type="presParOf" srcId="{FB69FF67-7F71-4DAE-87B7-0A883469E8C9}" destId="{07BB87EA-5DB4-44B9-B33D-35442F893364}" srcOrd="1" destOrd="0" presId="urn:microsoft.com/office/officeart/2005/8/layout/process4"/>
    <dgm:cxn modelId="{76F76B93-D8C0-4AEE-A090-1EE093504C75}" type="presParOf" srcId="{FB69FF67-7F71-4DAE-87B7-0A883469E8C9}" destId="{F79A6492-EFBC-45D0-A5BC-693F50BB5E5F}" srcOrd="2" destOrd="0" presId="urn:microsoft.com/office/officeart/2005/8/layout/process4"/>
    <dgm:cxn modelId="{619DAB5A-C120-4E1D-896A-A23CBE5C320E}" type="presParOf" srcId="{F79A6492-EFBC-45D0-A5BC-693F50BB5E5F}" destId="{FED2B4CF-707D-45FA-9918-4A36BD662E6A}" srcOrd="0" destOrd="0" presId="urn:microsoft.com/office/officeart/2005/8/layout/process4"/>
    <dgm:cxn modelId="{4C909ABC-34FC-4474-9EAD-E58D3C6F0A5D}" type="presParOf" srcId="{F79A6492-EFBC-45D0-A5BC-693F50BB5E5F}" destId="{F6FE2420-6A03-4A85-B713-210CA872F6A3}" srcOrd="1" destOrd="0" presId="urn:microsoft.com/office/officeart/2005/8/layout/process4"/>
    <dgm:cxn modelId="{108A27D1-49F5-4E99-91CD-EC6D147F5D0C}" type="presParOf" srcId="{F79A6492-EFBC-45D0-A5BC-693F50BB5E5F}" destId="{63C05160-98BC-4386-8CD5-1AE91AF5937B}" srcOrd="2" destOrd="0" presId="urn:microsoft.com/office/officeart/2005/8/layout/process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869E98-7FCF-497C-9D75-912D487CF594}" type="doc">
      <dgm:prSet loTypeId="urn:microsoft.com/office/officeart/2005/8/layout/hierarchy6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3912BC-EAF9-4B72-8A62-EC57A0B3A461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6000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МКТ</a:t>
          </a:r>
          <a:endParaRPr lang="ru-RU" sz="60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B01C205-9B4A-4528-9357-F45609087FB6}" type="parTrans" cxnId="{FF9E0CB8-45CD-43B5-8729-5C0ACE47D7A4}">
      <dgm:prSet/>
      <dgm:spPr/>
      <dgm:t>
        <a:bodyPr/>
        <a:lstStyle/>
        <a:p>
          <a:endParaRPr lang="ru-RU"/>
        </a:p>
      </dgm:t>
    </dgm:pt>
    <dgm:pt modelId="{A8283483-4F8B-4166-8389-953030F8C838}" type="sibTrans" cxnId="{FF9E0CB8-45CD-43B5-8729-5C0ACE47D7A4}">
      <dgm:prSet/>
      <dgm:spPr/>
      <dgm:t>
        <a:bodyPr/>
        <a:lstStyle/>
        <a:p>
          <a:endParaRPr lang="ru-RU"/>
        </a:p>
      </dgm:t>
    </dgm:pt>
    <dgm:pt modelId="{CA7DE7C1-B3B3-4903-B0BB-194D282EF2DE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ru-RU" sz="3200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Средства описания</a:t>
          </a:r>
          <a:endParaRPr lang="ru-RU" sz="3200" b="1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A9F14A73-25D1-4B20-A932-771D2FCACF41}" type="parTrans" cxnId="{EF42F516-00E2-4B10-990B-AEDABD3FBE50}">
      <dgm:prSet/>
      <dgm:spPr/>
      <dgm:t>
        <a:bodyPr/>
        <a:lstStyle/>
        <a:p>
          <a:endParaRPr lang="ru-RU"/>
        </a:p>
      </dgm:t>
    </dgm:pt>
    <dgm:pt modelId="{7ABBD152-70F8-47C3-B010-09582D0B44F1}" type="sibTrans" cxnId="{EF42F516-00E2-4B10-990B-AEDABD3FBE50}">
      <dgm:prSet/>
      <dgm:spPr/>
      <dgm:t>
        <a:bodyPr/>
        <a:lstStyle/>
        <a:p>
          <a:endParaRPr lang="ru-RU"/>
        </a:p>
      </dgm:t>
    </dgm:pt>
    <dgm:pt modelId="{CAA432EC-6436-4458-9BDA-FAB2A10FE9D7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r>
            <a:rPr lang="ru-RU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hlinkClick xmlns:r="http://schemas.openxmlformats.org/officeDocument/2006/relationships" r:id="rId1" action="ppaction://hlinksldjump"/>
            </a:rPr>
            <a:t>Основные понятия</a:t>
          </a:r>
          <a:endParaRPr lang="ru-RU" b="1" cap="none" spc="0" dirty="0">
            <a:ln w="11430"/>
            <a:gradFill>
              <a:gsLst>
                <a:gs pos="0">
                  <a:schemeClr val="accent6">
                    <a:tint val="90000"/>
                    <a:satMod val="120000"/>
                  </a:schemeClr>
                </a:gs>
                <a:gs pos="25000">
                  <a:schemeClr val="accent6">
                    <a:tint val="93000"/>
                    <a:satMod val="120000"/>
                  </a:schemeClr>
                </a:gs>
                <a:gs pos="50000">
                  <a:schemeClr val="accent6">
                    <a:shade val="89000"/>
                    <a:satMod val="110000"/>
                  </a:schemeClr>
                </a:gs>
                <a:gs pos="75000">
                  <a:schemeClr val="accent6">
                    <a:tint val="93000"/>
                    <a:satMod val="120000"/>
                  </a:schemeClr>
                </a:gs>
                <a:gs pos="100000">
                  <a:schemeClr val="accent6">
                    <a:tint val="90000"/>
                    <a:satMod val="120000"/>
                  </a:schemeClr>
                </a:gs>
              </a:gsLst>
              <a:lin ang="5400000"/>
            </a:gradFill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</a:endParaRPr>
        </a:p>
      </dgm:t>
    </dgm:pt>
    <dgm:pt modelId="{AB1F37E0-1A8A-4D68-9FB3-D1C0045E2DBC}" type="parTrans" cxnId="{75F4E4ED-BAB3-43DD-AA3E-9491C6FF8F18}">
      <dgm:prSet/>
      <dgm:spPr/>
      <dgm:t>
        <a:bodyPr/>
        <a:lstStyle/>
        <a:p>
          <a:endParaRPr lang="ru-RU"/>
        </a:p>
      </dgm:t>
    </dgm:pt>
    <dgm:pt modelId="{268224DF-CB64-4B61-8CB0-1198836A4D07}" type="sibTrans" cxnId="{75F4E4ED-BAB3-43DD-AA3E-9491C6FF8F18}">
      <dgm:prSet/>
      <dgm:spPr/>
      <dgm:t>
        <a:bodyPr/>
        <a:lstStyle/>
        <a:p>
          <a:endParaRPr lang="ru-RU"/>
        </a:p>
      </dgm:t>
    </dgm:pt>
    <dgm:pt modelId="{F9830291-C8A9-4590-8C95-A510BED4120B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r>
            <a:rPr lang="ru-RU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hlinkClick xmlns:r="http://schemas.openxmlformats.org/officeDocument/2006/relationships" r:id="rId2" action="ppaction://hlinksldjump"/>
            </a:rPr>
            <a:t>Основные положения</a:t>
          </a:r>
          <a:endParaRPr lang="ru-RU" b="1" cap="none" spc="0" dirty="0">
            <a:ln w="11430"/>
            <a:gradFill>
              <a:gsLst>
                <a:gs pos="0">
                  <a:schemeClr val="accent6">
                    <a:tint val="90000"/>
                    <a:satMod val="120000"/>
                  </a:schemeClr>
                </a:gs>
                <a:gs pos="25000">
                  <a:schemeClr val="accent6">
                    <a:tint val="93000"/>
                    <a:satMod val="120000"/>
                  </a:schemeClr>
                </a:gs>
                <a:gs pos="50000">
                  <a:schemeClr val="accent6">
                    <a:shade val="89000"/>
                    <a:satMod val="110000"/>
                  </a:schemeClr>
                </a:gs>
                <a:gs pos="75000">
                  <a:schemeClr val="accent6">
                    <a:tint val="93000"/>
                    <a:satMod val="120000"/>
                  </a:schemeClr>
                </a:gs>
                <a:gs pos="100000">
                  <a:schemeClr val="accent6">
                    <a:tint val="90000"/>
                    <a:satMod val="120000"/>
                  </a:schemeClr>
                </a:gs>
              </a:gsLst>
              <a:lin ang="5400000"/>
            </a:gradFill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</a:endParaRPr>
        </a:p>
      </dgm:t>
    </dgm:pt>
    <dgm:pt modelId="{AD51D480-D2D6-464A-B907-555B7F943003}" type="parTrans" cxnId="{35A78717-6202-4A1E-9AE9-96F8F321579A}">
      <dgm:prSet/>
      <dgm:spPr/>
      <dgm:t>
        <a:bodyPr/>
        <a:lstStyle/>
        <a:p>
          <a:endParaRPr lang="ru-RU"/>
        </a:p>
      </dgm:t>
    </dgm:pt>
    <dgm:pt modelId="{F91EE42A-5DF7-4C0F-867C-B31F215114BB}" type="sibTrans" cxnId="{35A78717-6202-4A1E-9AE9-96F8F321579A}">
      <dgm:prSet/>
      <dgm:spPr/>
      <dgm:t>
        <a:bodyPr/>
        <a:lstStyle/>
        <a:p>
          <a:endParaRPr lang="ru-RU"/>
        </a:p>
      </dgm:t>
    </dgm:pt>
    <dgm:pt modelId="{DF36A532-1C09-4CDD-9289-1F5F08B4582E}" type="pres">
      <dgm:prSet presAssocID="{13869E98-7FCF-497C-9D75-912D487CF59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97148D-A83C-4F94-83ED-DE214FA02C20}" type="pres">
      <dgm:prSet presAssocID="{13869E98-7FCF-497C-9D75-912D487CF594}" presName="hierFlow" presStyleCnt="0"/>
      <dgm:spPr/>
    </dgm:pt>
    <dgm:pt modelId="{B5B1C025-677C-489B-860B-5DD384EE86C7}" type="pres">
      <dgm:prSet presAssocID="{13869E98-7FCF-497C-9D75-912D487CF59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50B2DCB-E651-49B8-A57F-6517F489EA1F}" type="pres">
      <dgm:prSet presAssocID="{DA3912BC-EAF9-4B72-8A62-EC57A0B3A461}" presName="Name14" presStyleCnt="0"/>
      <dgm:spPr/>
    </dgm:pt>
    <dgm:pt modelId="{2C76F7F3-9747-4377-A094-7957AC18922D}" type="pres">
      <dgm:prSet presAssocID="{DA3912BC-EAF9-4B72-8A62-EC57A0B3A461}" presName="level1Shape" presStyleLbl="node0" presStyleIdx="0" presStyleCnt="1" custScaleX="2537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C7F11A-5130-466A-9510-467AD3D3226C}" type="pres">
      <dgm:prSet presAssocID="{DA3912BC-EAF9-4B72-8A62-EC57A0B3A461}" presName="hierChild2" presStyleCnt="0"/>
      <dgm:spPr/>
    </dgm:pt>
    <dgm:pt modelId="{3B0215FC-A10A-451A-8570-607AA9DCCF4D}" type="pres">
      <dgm:prSet presAssocID="{A9F14A73-25D1-4B20-A932-771D2FCACF41}" presName="Name19" presStyleLbl="parChTrans1D2" presStyleIdx="0" presStyleCnt="1"/>
      <dgm:spPr/>
      <dgm:t>
        <a:bodyPr/>
        <a:lstStyle/>
        <a:p>
          <a:endParaRPr lang="ru-RU"/>
        </a:p>
      </dgm:t>
    </dgm:pt>
    <dgm:pt modelId="{6C6E9C6D-C657-4226-BB59-DA9287CC57AA}" type="pres">
      <dgm:prSet presAssocID="{CA7DE7C1-B3B3-4903-B0BB-194D282EF2DE}" presName="Name21" presStyleCnt="0"/>
      <dgm:spPr/>
    </dgm:pt>
    <dgm:pt modelId="{1C75F526-1133-4143-A36A-722D0854AAB7}" type="pres">
      <dgm:prSet presAssocID="{CA7DE7C1-B3B3-4903-B0BB-194D282EF2DE}" presName="level2Shape" presStyleLbl="node2" presStyleIdx="0" presStyleCnt="1" custScaleX="191083" custLinFactNeighborY="-27529"/>
      <dgm:spPr/>
      <dgm:t>
        <a:bodyPr/>
        <a:lstStyle/>
        <a:p>
          <a:endParaRPr lang="ru-RU"/>
        </a:p>
      </dgm:t>
    </dgm:pt>
    <dgm:pt modelId="{048A73FA-227F-4FA8-BD73-7EB91AC1CC84}" type="pres">
      <dgm:prSet presAssocID="{CA7DE7C1-B3B3-4903-B0BB-194D282EF2DE}" presName="hierChild3" presStyleCnt="0"/>
      <dgm:spPr/>
    </dgm:pt>
    <dgm:pt modelId="{B13B6E86-8FD3-4E59-ABE6-DF69984E3985}" type="pres">
      <dgm:prSet presAssocID="{AB1F37E0-1A8A-4D68-9FB3-D1C0045E2DBC}" presName="Name19" presStyleLbl="parChTrans1D3" presStyleIdx="0" presStyleCnt="2"/>
      <dgm:spPr/>
      <dgm:t>
        <a:bodyPr/>
        <a:lstStyle/>
        <a:p>
          <a:endParaRPr lang="ru-RU"/>
        </a:p>
      </dgm:t>
    </dgm:pt>
    <dgm:pt modelId="{8B9D7506-1AD5-451C-8968-B18BAB33EDB6}" type="pres">
      <dgm:prSet presAssocID="{CAA432EC-6436-4458-9BDA-FAB2A10FE9D7}" presName="Name21" presStyleCnt="0"/>
      <dgm:spPr/>
    </dgm:pt>
    <dgm:pt modelId="{B94DF21E-38E0-422F-83A6-5867EA0FE5C2}" type="pres">
      <dgm:prSet presAssocID="{CAA432EC-6436-4458-9BDA-FAB2A10FE9D7}" presName="level2Shape" presStyleLbl="node3" presStyleIdx="0" presStyleCnt="2" custLinFactNeighborX="-39819"/>
      <dgm:spPr/>
      <dgm:t>
        <a:bodyPr/>
        <a:lstStyle/>
        <a:p>
          <a:endParaRPr lang="ru-RU"/>
        </a:p>
      </dgm:t>
    </dgm:pt>
    <dgm:pt modelId="{C66C09EE-F8F6-4734-B211-1BCB4A4C3077}" type="pres">
      <dgm:prSet presAssocID="{CAA432EC-6436-4458-9BDA-FAB2A10FE9D7}" presName="hierChild3" presStyleCnt="0"/>
      <dgm:spPr/>
    </dgm:pt>
    <dgm:pt modelId="{8D3B88A0-BBD6-4B37-9235-E911BE0058E4}" type="pres">
      <dgm:prSet presAssocID="{AD51D480-D2D6-464A-B907-555B7F943003}" presName="Name19" presStyleLbl="parChTrans1D3" presStyleIdx="1" presStyleCnt="2"/>
      <dgm:spPr/>
      <dgm:t>
        <a:bodyPr/>
        <a:lstStyle/>
        <a:p>
          <a:endParaRPr lang="ru-RU"/>
        </a:p>
      </dgm:t>
    </dgm:pt>
    <dgm:pt modelId="{786124A0-1757-47E3-A965-E2E6E20819A8}" type="pres">
      <dgm:prSet presAssocID="{F9830291-C8A9-4590-8C95-A510BED4120B}" presName="Name21" presStyleCnt="0"/>
      <dgm:spPr/>
    </dgm:pt>
    <dgm:pt modelId="{817554EA-4C91-494D-A792-89584D619A75}" type="pres">
      <dgm:prSet presAssocID="{F9830291-C8A9-4590-8C95-A510BED4120B}" presName="level2Shape" presStyleLbl="node3" presStyleIdx="1" presStyleCnt="2" custLinFactNeighborX="33554"/>
      <dgm:spPr/>
      <dgm:t>
        <a:bodyPr/>
        <a:lstStyle/>
        <a:p>
          <a:endParaRPr lang="ru-RU"/>
        </a:p>
      </dgm:t>
    </dgm:pt>
    <dgm:pt modelId="{9BC12530-9477-42C6-A0A1-B409DD08FBCF}" type="pres">
      <dgm:prSet presAssocID="{F9830291-C8A9-4590-8C95-A510BED4120B}" presName="hierChild3" presStyleCnt="0"/>
      <dgm:spPr/>
    </dgm:pt>
    <dgm:pt modelId="{FB6BEB5C-0F79-4F68-8B0E-B824401F7084}" type="pres">
      <dgm:prSet presAssocID="{13869E98-7FCF-497C-9D75-912D487CF594}" presName="bgShapesFlow" presStyleCnt="0"/>
      <dgm:spPr/>
    </dgm:pt>
  </dgm:ptLst>
  <dgm:cxnLst>
    <dgm:cxn modelId="{29C05104-0404-4840-9B8F-D7B5C73DFFDC}" type="presOf" srcId="{AB1F37E0-1A8A-4D68-9FB3-D1C0045E2DBC}" destId="{B13B6E86-8FD3-4E59-ABE6-DF69984E3985}" srcOrd="0" destOrd="0" presId="urn:microsoft.com/office/officeart/2005/8/layout/hierarchy6"/>
    <dgm:cxn modelId="{75F4E4ED-BAB3-43DD-AA3E-9491C6FF8F18}" srcId="{CA7DE7C1-B3B3-4903-B0BB-194D282EF2DE}" destId="{CAA432EC-6436-4458-9BDA-FAB2A10FE9D7}" srcOrd="0" destOrd="0" parTransId="{AB1F37E0-1A8A-4D68-9FB3-D1C0045E2DBC}" sibTransId="{268224DF-CB64-4B61-8CB0-1198836A4D07}"/>
    <dgm:cxn modelId="{FF9E0CB8-45CD-43B5-8729-5C0ACE47D7A4}" srcId="{13869E98-7FCF-497C-9D75-912D487CF594}" destId="{DA3912BC-EAF9-4B72-8A62-EC57A0B3A461}" srcOrd="0" destOrd="0" parTransId="{BB01C205-9B4A-4528-9357-F45609087FB6}" sibTransId="{A8283483-4F8B-4166-8389-953030F8C838}"/>
    <dgm:cxn modelId="{E15FF4B0-F5B9-4BD3-A44C-874A332542BF}" type="presOf" srcId="{CAA432EC-6436-4458-9BDA-FAB2A10FE9D7}" destId="{B94DF21E-38E0-422F-83A6-5867EA0FE5C2}" srcOrd="0" destOrd="0" presId="urn:microsoft.com/office/officeart/2005/8/layout/hierarchy6"/>
    <dgm:cxn modelId="{EEBF56C0-BC5D-43BB-B787-CA26A1195E4E}" type="presOf" srcId="{CA7DE7C1-B3B3-4903-B0BB-194D282EF2DE}" destId="{1C75F526-1133-4143-A36A-722D0854AAB7}" srcOrd="0" destOrd="0" presId="urn:microsoft.com/office/officeart/2005/8/layout/hierarchy6"/>
    <dgm:cxn modelId="{35A78717-6202-4A1E-9AE9-96F8F321579A}" srcId="{CA7DE7C1-B3B3-4903-B0BB-194D282EF2DE}" destId="{F9830291-C8A9-4590-8C95-A510BED4120B}" srcOrd="1" destOrd="0" parTransId="{AD51D480-D2D6-464A-B907-555B7F943003}" sibTransId="{F91EE42A-5DF7-4C0F-867C-B31F215114BB}"/>
    <dgm:cxn modelId="{FE89E9B5-3448-4391-A787-4097383F4F81}" type="presOf" srcId="{F9830291-C8A9-4590-8C95-A510BED4120B}" destId="{817554EA-4C91-494D-A792-89584D619A75}" srcOrd="0" destOrd="0" presId="urn:microsoft.com/office/officeart/2005/8/layout/hierarchy6"/>
    <dgm:cxn modelId="{EF42F516-00E2-4B10-990B-AEDABD3FBE50}" srcId="{DA3912BC-EAF9-4B72-8A62-EC57A0B3A461}" destId="{CA7DE7C1-B3B3-4903-B0BB-194D282EF2DE}" srcOrd="0" destOrd="0" parTransId="{A9F14A73-25D1-4B20-A932-771D2FCACF41}" sibTransId="{7ABBD152-70F8-47C3-B010-09582D0B44F1}"/>
    <dgm:cxn modelId="{395C0F36-D13E-409E-9D58-BA63D1BDA798}" type="presOf" srcId="{AD51D480-D2D6-464A-B907-555B7F943003}" destId="{8D3B88A0-BBD6-4B37-9235-E911BE0058E4}" srcOrd="0" destOrd="0" presId="urn:microsoft.com/office/officeart/2005/8/layout/hierarchy6"/>
    <dgm:cxn modelId="{45040B86-2C42-489B-A8C9-9155D6733E22}" type="presOf" srcId="{A9F14A73-25D1-4B20-A932-771D2FCACF41}" destId="{3B0215FC-A10A-451A-8570-607AA9DCCF4D}" srcOrd="0" destOrd="0" presId="urn:microsoft.com/office/officeart/2005/8/layout/hierarchy6"/>
    <dgm:cxn modelId="{D9A0072E-DD28-43F6-86A5-EA5D891BB145}" type="presOf" srcId="{DA3912BC-EAF9-4B72-8A62-EC57A0B3A461}" destId="{2C76F7F3-9747-4377-A094-7957AC18922D}" srcOrd="0" destOrd="0" presId="urn:microsoft.com/office/officeart/2005/8/layout/hierarchy6"/>
    <dgm:cxn modelId="{4A84A858-F176-4A86-A1E2-5FB25F30C6AD}" type="presOf" srcId="{13869E98-7FCF-497C-9D75-912D487CF594}" destId="{DF36A532-1C09-4CDD-9289-1F5F08B4582E}" srcOrd="0" destOrd="0" presId="urn:microsoft.com/office/officeart/2005/8/layout/hierarchy6"/>
    <dgm:cxn modelId="{B76054DD-1548-4541-AC38-84E8C535DF0B}" type="presParOf" srcId="{DF36A532-1C09-4CDD-9289-1F5F08B4582E}" destId="{0797148D-A83C-4F94-83ED-DE214FA02C20}" srcOrd="0" destOrd="0" presId="urn:microsoft.com/office/officeart/2005/8/layout/hierarchy6"/>
    <dgm:cxn modelId="{683F6781-F486-4229-8CE2-C893656F0077}" type="presParOf" srcId="{0797148D-A83C-4F94-83ED-DE214FA02C20}" destId="{B5B1C025-677C-489B-860B-5DD384EE86C7}" srcOrd="0" destOrd="0" presId="urn:microsoft.com/office/officeart/2005/8/layout/hierarchy6"/>
    <dgm:cxn modelId="{D3E3D79B-9701-4152-909C-D0E92899AA88}" type="presParOf" srcId="{B5B1C025-677C-489B-860B-5DD384EE86C7}" destId="{A50B2DCB-E651-49B8-A57F-6517F489EA1F}" srcOrd="0" destOrd="0" presId="urn:microsoft.com/office/officeart/2005/8/layout/hierarchy6"/>
    <dgm:cxn modelId="{5932A6DB-9CDE-4A6F-87E3-0E68D28D5D4A}" type="presParOf" srcId="{A50B2DCB-E651-49B8-A57F-6517F489EA1F}" destId="{2C76F7F3-9747-4377-A094-7957AC18922D}" srcOrd="0" destOrd="0" presId="urn:microsoft.com/office/officeart/2005/8/layout/hierarchy6"/>
    <dgm:cxn modelId="{434DFE3A-D036-450D-9255-000594E39ED8}" type="presParOf" srcId="{A50B2DCB-E651-49B8-A57F-6517F489EA1F}" destId="{18C7F11A-5130-466A-9510-467AD3D3226C}" srcOrd="1" destOrd="0" presId="urn:microsoft.com/office/officeart/2005/8/layout/hierarchy6"/>
    <dgm:cxn modelId="{3051C73D-EA91-4829-BCBD-B0D078C03928}" type="presParOf" srcId="{18C7F11A-5130-466A-9510-467AD3D3226C}" destId="{3B0215FC-A10A-451A-8570-607AA9DCCF4D}" srcOrd="0" destOrd="0" presId="urn:microsoft.com/office/officeart/2005/8/layout/hierarchy6"/>
    <dgm:cxn modelId="{6781FB59-619D-4E64-B984-D18CD03E3B40}" type="presParOf" srcId="{18C7F11A-5130-466A-9510-467AD3D3226C}" destId="{6C6E9C6D-C657-4226-BB59-DA9287CC57AA}" srcOrd="1" destOrd="0" presId="urn:microsoft.com/office/officeart/2005/8/layout/hierarchy6"/>
    <dgm:cxn modelId="{69B81258-27D3-40CE-8197-F54B9D6C5097}" type="presParOf" srcId="{6C6E9C6D-C657-4226-BB59-DA9287CC57AA}" destId="{1C75F526-1133-4143-A36A-722D0854AAB7}" srcOrd="0" destOrd="0" presId="urn:microsoft.com/office/officeart/2005/8/layout/hierarchy6"/>
    <dgm:cxn modelId="{02CD1D37-EEED-46C7-A541-B2467E294A19}" type="presParOf" srcId="{6C6E9C6D-C657-4226-BB59-DA9287CC57AA}" destId="{048A73FA-227F-4FA8-BD73-7EB91AC1CC84}" srcOrd="1" destOrd="0" presId="urn:microsoft.com/office/officeart/2005/8/layout/hierarchy6"/>
    <dgm:cxn modelId="{6A682A65-72DC-4480-BBF0-573FC73884AA}" type="presParOf" srcId="{048A73FA-227F-4FA8-BD73-7EB91AC1CC84}" destId="{B13B6E86-8FD3-4E59-ABE6-DF69984E3985}" srcOrd="0" destOrd="0" presId="urn:microsoft.com/office/officeart/2005/8/layout/hierarchy6"/>
    <dgm:cxn modelId="{114B671E-6ADD-4203-A300-3BBF0CCB2CB5}" type="presParOf" srcId="{048A73FA-227F-4FA8-BD73-7EB91AC1CC84}" destId="{8B9D7506-1AD5-451C-8968-B18BAB33EDB6}" srcOrd="1" destOrd="0" presId="urn:microsoft.com/office/officeart/2005/8/layout/hierarchy6"/>
    <dgm:cxn modelId="{331126D9-FF13-4AD6-9460-597FEB68B73A}" type="presParOf" srcId="{8B9D7506-1AD5-451C-8968-B18BAB33EDB6}" destId="{B94DF21E-38E0-422F-83A6-5867EA0FE5C2}" srcOrd="0" destOrd="0" presId="urn:microsoft.com/office/officeart/2005/8/layout/hierarchy6"/>
    <dgm:cxn modelId="{4E6C9B58-5357-445A-9CD9-39EC90626B02}" type="presParOf" srcId="{8B9D7506-1AD5-451C-8968-B18BAB33EDB6}" destId="{C66C09EE-F8F6-4734-B211-1BCB4A4C3077}" srcOrd="1" destOrd="0" presId="urn:microsoft.com/office/officeart/2005/8/layout/hierarchy6"/>
    <dgm:cxn modelId="{BDB351E0-C295-4795-948C-B02BE344D757}" type="presParOf" srcId="{048A73FA-227F-4FA8-BD73-7EB91AC1CC84}" destId="{8D3B88A0-BBD6-4B37-9235-E911BE0058E4}" srcOrd="2" destOrd="0" presId="urn:microsoft.com/office/officeart/2005/8/layout/hierarchy6"/>
    <dgm:cxn modelId="{5171259B-37A7-4778-AD57-2086A9FEB131}" type="presParOf" srcId="{048A73FA-227F-4FA8-BD73-7EB91AC1CC84}" destId="{786124A0-1757-47E3-A965-E2E6E20819A8}" srcOrd="3" destOrd="0" presId="urn:microsoft.com/office/officeart/2005/8/layout/hierarchy6"/>
    <dgm:cxn modelId="{68DF2701-FA64-49AA-9BBA-4A8F98DB8E74}" type="presParOf" srcId="{786124A0-1757-47E3-A965-E2E6E20819A8}" destId="{817554EA-4C91-494D-A792-89584D619A75}" srcOrd="0" destOrd="0" presId="urn:microsoft.com/office/officeart/2005/8/layout/hierarchy6"/>
    <dgm:cxn modelId="{78A6805B-DA6A-40D7-8E8A-305512A95D5D}" type="presParOf" srcId="{786124A0-1757-47E3-A965-E2E6E20819A8}" destId="{9BC12530-9477-42C6-A0A1-B409DD08FBCF}" srcOrd="1" destOrd="0" presId="urn:microsoft.com/office/officeart/2005/8/layout/hierarchy6"/>
    <dgm:cxn modelId="{3AED63BD-DB3B-4F27-A557-628E430B0950}" type="presParOf" srcId="{DF36A532-1C09-4CDD-9289-1F5F08B4582E}" destId="{FB6BEB5C-0F79-4F68-8B0E-B824401F7084}" srcOrd="1" destOrd="0" presId="urn:microsoft.com/office/officeart/2005/8/layout/hierarchy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020C10-EA55-4FC6-8668-40B710BAD1E9}" type="doc">
      <dgm:prSet loTypeId="urn:microsoft.com/office/officeart/2005/8/layout/vProcess5" loCatId="process" qsTypeId="urn:microsoft.com/office/officeart/2005/8/quickstyle/3d1" qsCatId="3D" csTypeId="urn:microsoft.com/office/officeart/2005/8/colors/accent0_3" csCatId="mainScheme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ru-RU"/>
        </a:p>
      </dgm:t>
    </dgm:pt>
    <dgm:pt modelId="{AD67A79B-2FFC-4E58-84A3-5C0BABE9F851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r>
            <a:rPr lang="ru-RU" b="1" cap="none" spc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Изучает: свойства систем, состоящих из большого числа микроскопических частиц, характера их движения и взаимодействия.</a:t>
          </a:r>
          <a:endParaRPr lang="ru-RU" b="1" cap="none" spc="0" dirty="0">
            <a:ln w="11430"/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</a:endParaRPr>
        </a:p>
      </dgm:t>
    </dgm:pt>
    <dgm:pt modelId="{3599B86E-278F-4C44-AD3B-8E1F31254E90}" type="parTrans" cxnId="{45355A46-D034-437D-8B2F-60B57428F1F5}">
      <dgm:prSet/>
      <dgm:spPr/>
      <dgm:t>
        <a:bodyPr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endParaRPr lang="ru-RU" b="1" cap="none" spc="0">
            <a:ln w="11430"/>
            <a:gradFill>
              <a:gsLst>
                <a:gs pos="0">
                  <a:schemeClr val="accent6">
                    <a:tint val="90000"/>
                    <a:satMod val="120000"/>
                  </a:schemeClr>
                </a:gs>
                <a:gs pos="25000">
                  <a:schemeClr val="accent6">
                    <a:tint val="93000"/>
                    <a:satMod val="120000"/>
                  </a:schemeClr>
                </a:gs>
                <a:gs pos="50000">
                  <a:schemeClr val="accent6">
                    <a:shade val="89000"/>
                    <a:satMod val="110000"/>
                  </a:schemeClr>
                </a:gs>
                <a:gs pos="75000">
                  <a:schemeClr val="accent6">
                    <a:tint val="93000"/>
                    <a:satMod val="120000"/>
                  </a:schemeClr>
                </a:gs>
                <a:gs pos="100000">
                  <a:schemeClr val="accent6">
                    <a:tint val="90000"/>
                    <a:satMod val="120000"/>
                  </a:schemeClr>
                </a:gs>
              </a:gsLst>
              <a:lin ang="5400000"/>
            </a:gradFill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</a:endParaRPr>
        </a:p>
      </dgm:t>
    </dgm:pt>
    <dgm:pt modelId="{EBDFF85F-899C-4B86-AF2D-C46C6C7B6CFB}" type="sibTrans" cxnId="{45355A46-D034-437D-8B2F-60B57428F1F5}">
      <dgm:prSet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190500" prstMaterial="matte">
          <a:bevelT w="127000" h="63500"/>
        </a:sp3d>
      </dgm:spPr>
      <dgm:t>
        <a:bodyPr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endParaRPr lang="ru-RU" b="1" cap="none" spc="0">
            <a:ln w="11430"/>
            <a:gradFill>
              <a:gsLst>
                <a:gs pos="0">
                  <a:schemeClr val="accent6">
                    <a:tint val="90000"/>
                    <a:satMod val="120000"/>
                  </a:schemeClr>
                </a:gs>
                <a:gs pos="25000">
                  <a:schemeClr val="accent6">
                    <a:tint val="93000"/>
                    <a:satMod val="120000"/>
                  </a:schemeClr>
                </a:gs>
                <a:gs pos="50000">
                  <a:schemeClr val="accent6">
                    <a:shade val="89000"/>
                    <a:satMod val="110000"/>
                  </a:schemeClr>
                </a:gs>
                <a:gs pos="75000">
                  <a:schemeClr val="accent6">
                    <a:tint val="93000"/>
                    <a:satMod val="120000"/>
                  </a:schemeClr>
                </a:gs>
                <a:gs pos="100000">
                  <a:schemeClr val="accent6">
                    <a:tint val="90000"/>
                    <a:satMod val="120000"/>
                  </a:schemeClr>
                </a:gs>
              </a:gsLst>
              <a:lin ang="5400000"/>
            </a:gradFill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</a:endParaRPr>
        </a:p>
      </dgm:t>
    </dgm:pt>
    <dgm:pt modelId="{251C795E-42D6-412B-ACAB-CF364CC3BE40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r>
            <a:rPr lang="ru-RU" b="1" cap="none" spc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Типичные явления: диффузия, теплопроводность, броуновское движение</a:t>
          </a:r>
          <a:endParaRPr lang="ru-RU" b="1" cap="none" spc="0" dirty="0">
            <a:ln w="11430"/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</a:endParaRPr>
        </a:p>
      </dgm:t>
    </dgm:pt>
    <dgm:pt modelId="{F256ADD7-4EC0-4E8E-B5A2-D6FA54F4187C}" type="parTrans" cxnId="{38850725-D734-4F37-8EAC-BB837C6C04AE}">
      <dgm:prSet/>
      <dgm:spPr/>
      <dgm:t>
        <a:bodyPr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endParaRPr lang="ru-RU" b="1" cap="none" spc="0">
            <a:ln w="11430"/>
            <a:gradFill>
              <a:gsLst>
                <a:gs pos="0">
                  <a:schemeClr val="accent6">
                    <a:tint val="90000"/>
                    <a:satMod val="120000"/>
                  </a:schemeClr>
                </a:gs>
                <a:gs pos="25000">
                  <a:schemeClr val="accent6">
                    <a:tint val="93000"/>
                    <a:satMod val="120000"/>
                  </a:schemeClr>
                </a:gs>
                <a:gs pos="50000">
                  <a:schemeClr val="accent6">
                    <a:shade val="89000"/>
                    <a:satMod val="110000"/>
                  </a:schemeClr>
                </a:gs>
                <a:gs pos="75000">
                  <a:schemeClr val="accent6">
                    <a:tint val="93000"/>
                    <a:satMod val="120000"/>
                  </a:schemeClr>
                </a:gs>
                <a:gs pos="100000">
                  <a:schemeClr val="accent6">
                    <a:tint val="90000"/>
                    <a:satMod val="120000"/>
                  </a:schemeClr>
                </a:gs>
              </a:gsLst>
              <a:lin ang="5400000"/>
            </a:gradFill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</a:endParaRPr>
        </a:p>
      </dgm:t>
    </dgm:pt>
    <dgm:pt modelId="{9873398D-9B9D-430A-ACD2-52E1B998BAE8}" type="sibTrans" cxnId="{38850725-D734-4F37-8EAC-BB837C6C04AE}">
      <dgm:prSet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190500" prstMaterial="matte">
          <a:bevelT w="127000" h="63500"/>
        </a:sp3d>
      </dgm:spPr>
      <dgm:t>
        <a:bodyPr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endParaRPr lang="ru-RU" b="1" cap="none" spc="0">
            <a:ln w="11430"/>
            <a:gradFill>
              <a:gsLst>
                <a:gs pos="0">
                  <a:schemeClr val="accent6">
                    <a:tint val="90000"/>
                    <a:satMod val="120000"/>
                  </a:schemeClr>
                </a:gs>
                <a:gs pos="25000">
                  <a:schemeClr val="accent6">
                    <a:tint val="93000"/>
                    <a:satMod val="120000"/>
                  </a:schemeClr>
                </a:gs>
                <a:gs pos="50000">
                  <a:schemeClr val="accent6">
                    <a:shade val="89000"/>
                    <a:satMod val="110000"/>
                  </a:schemeClr>
                </a:gs>
                <a:gs pos="75000">
                  <a:schemeClr val="accent6">
                    <a:tint val="93000"/>
                    <a:satMod val="120000"/>
                  </a:schemeClr>
                </a:gs>
                <a:gs pos="100000">
                  <a:schemeClr val="accent6">
                    <a:tint val="90000"/>
                    <a:satMod val="120000"/>
                  </a:schemeClr>
                </a:gs>
              </a:gsLst>
              <a:lin ang="5400000"/>
            </a:gradFill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</a:endParaRPr>
        </a:p>
      </dgm:t>
    </dgm:pt>
    <dgm:pt modelId="{76B600FF-736D-4DD2-9838-F83B7AA26C26}" type="pres">
      <dgm:prSet presAssocID="{86020C10-EA55-4FC6-8668-40B710BAD1E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6902E7-152C-4CA6-AB92-F6D709440A3C}" type="pres">
      <dgm:prSet presAssocID="{86020C10-EA55-4FC6-8668-40B710BAD1E9}" presName="dummyMaxCanvas" presStyleCnt="0">
        <dgm:presLayoutVars/>
      </dgm:prSet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ru-RU"/>
        </a:p>
      </dgm:t>
    </dgm:pt>
    <dgm:pt modelId="{88B00FCB-3C87-46D8-B380-24D7C801B151}" type="pres">
      <dgm:prSet presAssocID="{86020C10-EA55-4FC6-8668-40B710BAD1E9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8E5631-D6F2-47C6-BD0E-5FD894A155AE}" type="pres">
      <dgm:prSet presAssocID="{86020C10-EA55-4FC6-8668-40B710BAD1E9}" presName="TwoNodes_2" presStyleLbl="node1" presStyleIdx="1" presStyleCnt="2" custLinFactNeighborX="-2030" custLinFactNeighborY="-1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1D1615-0A79-4024-B788-C24AE797F742}" type="pres">
      <dgm:prSet presAssocID="{86020C10-EA55-4FC6-8668-40B710BAD1E9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7A9DA4-F67A-45C9-A760-71910C8F35E7}" type="pres">
      <dgm:prSet presAssocID="{86020C10-EA55-4FC6-8668-40B710BAD1E9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2FC506-0E8A-40E0-9BE8-CE16443F45FC}" type="pres">
      <dgm:prSet presAssocID="{86020C10-EA55-4FC6-8668-40B710BAD1E9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2B5EA0-5D28-4F9F-A3A2-FC7A6C6121BD}" type="presOf" srcId="{86020C10-EA55-4FC6-8668-40B710BAD1E9}" destId="{76B600FF-736D-4DD2-9838-F83B7AA26C26}" srcOrd="0" destOrd="0" presId="urn:microsoft.com/office/officeart/2005/8/layout/vProcess5"/>
    <dgm:cxn modelId="{38850725-D734-4F37-8EAC-BB837C6C04AE}" srcId="{86020C10-EA55-4FC6-8668-40B710BAD1E9}" destId="{251C795E-42D6-412B-ACAB-CF364CC3BE40}" srcOrd="1" destOrd="0" parTransId="{F256ADD7-4EC0-4E8E-B5A2-D6FA54F4187C}" sibTransId="{9873398D-9B9D-430A-ACD2-52E1B998BAE8}"/>
    <dgm:cxn modelId="{861CA6C1-E189-4CFD-8618-D8537AA33F9A}" type="presOf" srcId="{251C795E-42D6-412B-ACAB-CF364CC3BE40}" destId="{1D2FC506-0E8A-40E0-9BE8-CE16443F45FC}" srcOrd="1" destOrd="0" presId="urn:microsoft.com/office/officeart/2005/8/layout/vProcess5"/>
    <dgm:cxn modelId="{45355A46-D034-437D-8B2F-60B57428F1F5}" srcId="{86020C10-EA55-4FC6-8668-40B710BAD1E9}" destId="{AD67A79B-2FFC-4E58-84A3-5C0BABE9F851}" srcOrd="0" destOrd="0" parTransId="{3599B86E-278F-4C44-AD3B-8E1F31254E90}" sibTransId="{EBDFF85F-899C-4B86-AF2D-C46C6C7B6CFB}"/>
    <dgm:cxn modelId="{72A1448E-140C-467A-B2B2-5546CC82FEA6}" type="presOf" srcId="{251C795E-42D6-412B-ACAB-CF364CC3BE40}" destId="{5F8E5631-D6F2-47C6-BD0E-5FD894A155AE}" srcOrd="0" destOrd="0" presId="urn:microsoft.com/office/officeart/2005/8/layout/vProcess5"/>
    <dgm:cxn modelId="{BF96A6A9-BD12-45C2-BEA2-9601C65267A6}" type="presOf" srcId="{EBDFF85F-899C-4B86-AF2D-C46C6C7B6CFB}" destId="{001D1615-0A79-4024-B788-C24AE797F742}" srcOrd="0" destOrd="0" presId="urn:microsoft.com/office/officeart/2005/8/layout/vProcess5"/>
    <dgm:cxn modelId="{EE22ED7A-5274-4105-B2AC-8C651C9D6AB2}" type="presOf" srcId="{AD67A79B-2FFC-4E58-84A3-5C0BABE9F851}" destId="{88B00FCB-3C87-46D8-B380-24D7C801B151}" srcOrd="0" destOrd="0" presId="urn:microsoft.com/office/officeart/2005/8/layout/vProcess5"/>
    <dgm:cxn modelId="{7A474516-BE8D-4FBD-8CB8-E9DA32AD032B}" type="presOf" srcId="{AD67A79B-2FFC-4E58-84A3-5C0BABE9F851}" destId="{A37A9DA4-F67A-45C9-A760-71910C8F35E7}" srcOrd="1" destOrd="0" presId="urn:microsoft.com/office/officeart/2005/8/layout/vProcess5"/>
    <dgm:cxn modelId="{F0B957CC-EB6A-427B-AB72-4BDAC47DC778}" type="presParOf" srcId="{76B600FF-736D-4DD2-9838-F83B7AA26C26}" destId="{9D6902E7-152C-4CA6-AB92-F6D709440A3C}" srcOrd="0" destOrd="0" presId="urn:microsoft.com/office/officeart/2005/8/layout/vProcess5"/>
    <dgm:cxn modelId="{A1B1D0D9-EA5A-4FD7-AC4A-4D20EFA046AA}" type="presParOf" srcId="{76B600FF-736D-4DD2-9838-F83B7AA26C26}" destId="{88B00FCB-3C87-46D8-B380-24D7C801B151}" srcOrd="1" destOrd="0" presId="urn:microsoft.com/office/officeart/2005/8/layout/vProcess5"/>
    <dgm:cxn modelId="{66705533-1C10-42CA-A0A5-581D73114995}" type="presParOf" srcId="{76B600FF-736D-4DD2-9838-F83B7AA26C26}" destId="{5F8E5631-D6F2-47C6-BD0E-5FD894A155AE}" srcOrd="2" destOrd="0" presId="urn:microsoft.com/office/officeart/2005/8/layout/vProcess5"/>
    <dgm:cxn modelId="{55E028B6-ADC6-4A48-BD9F-346DF95FD6B8}" type="presParOf" srcId="{76B600FF-736D-4DD2-9838-F83B7AA26C26}" destId="{001D1615-0A79-4024-B788-C24AE797F742}" srcOrd="3" destOrd="0" presId="urn:microsoft.com/office/officeart/2005/8/layout/vProcess5"/>
    <dgm:cxn modelId="{CAD70534-4C4F-4051-9F6F-DE9B536C5899}" type="presParOf" srcId="{76B600FF-736D-4DD2-9838-F83B7AA26C26}" destId="{A37A9DA4-F67A-45C9-A760-71910C8F35E7}" srcOrd="4" destOrd="0" presId="urn:microsoft.com/office/officeart/2005/8/layout/vProcess5"/>
    <dgm:cxn modelId="{58D8C08C-0F90-45FA-87FC-79D16CA3C879}" type="presParOf" srcId="{76B600FF-736D-4DD2-9838-F83B7AA26C26}" destId="{1D2FC506-0E8A-40E0-9BE8-CE16443F45FC}" srcOrd="5" destOrd="0" presId="urn:microsoft.com/office/officeart/2005/8/layout/vProcess5"/>
  </dgm:cxnLst>
  <dgm:bg/>
  <dgm:whole>
    <a:ln>
      <a:noFill/>
    </a:ln>
  </dgm:whole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C61A95-E9C5-4AF6-9B85-CF712101E85F}" type="doc">
      <dgm:prSet loTypeId="urn:microsoft.com/office/officeart/2005/8/layout/hierarchy1" loCatId="hierarchy" qsTypeId="urn:microsoft.com/office/officeart/2005/8/quickstyle/3d2" qsCatId="3D" csTypeId="urn:microsoft.com/office/officeart/2005/8/colors/accent1_2" csCatId="accent1" phldr="1"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</dgm:spPr>
      <dgm:t>
        <a:bodyPr/>
        <a:lstStyle/>
        <a:p>
          <a:endParaRPr lang="ru-RU"/>
        </a:p>
      </dgm:t>
    </dgm:pt>
    <dgm:pt modelId="{D9FC4C04-D12B-4F09-85FB-E4C0629EA374}" type="pres">
      <dgm:prSet presAssocID="{88C61A95-E9C5-4AF6-9B85-CF712101E85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C7863117-5951-496A-9AE1-0AE67F5FB00C}" type="presOf" srcId="{88C61A95-E9C5-4AF6-9B85-CF712101E85F}" destId="{D9FC4C04-D12B-4F09-85FB-E4C0629EA374}" srcOrd="0" destOrd="0" presId="urn:microsoft.com/office/officeart/2005/8/layout/hierarchy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60E0E2E-CB4B-4A75-9F7D-AD9EC2BD7D17}" type="doc">
      <dgm:prSet loTypeId="urn:microsoft.com/office/officeart/2005/8/layout/process2" loCatId="process" qsTypeId="urn:microsoft.com/office/officeart/2005/8/quickstyle/simple3" qsCatId="simple" csTypeId="urn:microsoft.com/office/officeart/2005/8/colors/accent1_3" csCatId="accent1" phldr="1"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</dgm:spPr>
    </dgm:pt>
    <dgm:pt modelId="{E8EA0C12-81E1-4A00-A941-273AAA39B9FA}">
      <dgm:prSet phldrT="[Текст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Что изучает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DBB36B7-B884-4E21-B3F3-CC0801ED1CDB}" type="parTrans" cxnId="{0F8FF028-16DD-41B8-A6A8-32130343355E}">
      <dgm:prSet/>
      <dgm:spPr/>
      <dgm:t>
        <a:bodyPr/>
        <a:lstStyle/>
        <a:p>
          <a:endParaRPr lang="ru-RU"/>
        </a:p>
      </dgm:t>
    </dgm:pt>
    <dgm:pt modelId="{CA612D81-1EDF-4777-B70D-FE9CC67302EB}" type="sibTrans" cxnId="{0F8FF028-16DD-41B8-A6A8-32130343355E}">
      <dgm:prSet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3F94E135-8B9C-4F07-84CB-D337667DAC68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0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Свойства макротел и явления, опираясь на  общие законы термодинамики в рамках модели «термодинамическая система»</a:t>
          </a:r>
          <a:endParaRPr lang="ru-RU" sz="2000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9DB118C9-B535-4876-8055-A9DD9D4C622B}" type="parTrans" cxnId="{11628556-4DE1-4472-AA82-D66315E2F9C4}">
      <dgm:prSet/>
      <dgm:spPr/>
      <dgm:t>
        <a:bodyPr/>
        <a:lstStyle/>
        <a:p>
          <a:endParaRPr lang="ru-RU"/>
        </a:p>
      </dgm:t>
    </dgm:pt>
    <dgm:pt modelId="{1F24434B-C5E5-4F58-BBBB-B88C3F953D5F}" type="sibTrans" cxnId="{11628556-4DE1-4472-AA82-D66315E2F9C4}">
      <dgm:prSet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B1F2A5FA-806C-44F8-AC49-40EB95C46E09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0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Типичные явления: тепловое равновесие, </a:t>
          </a:r>
        </a:p>
        <a:p>
          <a:r>
            <a:rPr lang="ru-RU" sz="20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изменение агрегатного состояния</a:t>
          </a:r>
          <a:endParaRPr lang="ru-RU" sz="2000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E4C12B80-637C-4887-B2E4-57C5B6C9AB8C}" type="parTrans" cxnId="{1B77BAF9-72C4-4E97-85F1-7D0A5EB219A7}">
      <dgm:prSet/>
      <dgm:spPr/>
      <dgm:t>
        <a:bodyPr/>
        <a:lstStyle/>
        <a:p>
          <a:endParaRPr lang="ru-RU"/>
        </a:p>
      </dgm:t>
    </dgm:pt>
    <dgm:pt modelId="{980633AB-09F1-477B-BC9F-C31E56767983}" type="sibTrans" cxnId="{1B77BAF9-72C4-4E97-85F1-7D0A5EB219A7}">
      <dgm:prSet/>
      <dgm:spPr/>
      <dgm:t>
        <a:bodyPr/>
        <a:lstStyle/>
        <a:p>
          <a:endParaRPr lang="ru-RU"/>
        </a:p>
      </dgm:t>
    </dgm:pt>
    <dgm:pt modelId="{7178B965-188B-4087-859B-6D25691F5ED9}" type="pres">
      <dgm:prSet presAssocID="{160E0E2E-CB4B-4A75-9F7D-AD9EC2BD7D17}" presName="linearFlow" presStyleCnt="0">
        <dgm:presLayoutVars>
          <dgm:resizeHandles val="exact"/>
        </dgm:presLayoutVars>
      </dgm:prSet>
      <dgm:spPr/>
    </dgm:pt>
    <dgm:pt modelId="{06DBC067-7744-4E71-96EF-664B284B2408}" type="pres">
      <dgm:prSet presAssocID="{E8EA0C12-81E1-4A00-A941-273AAA39B9FA}" presName="node" presStyleLbl="node1" presStyleIdx="0" presStyleCnt="3" custScaleY="45673" custLinFactNeighborX="-1663" custLinFactNeighborY="-6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AC471D-75E3-4C33-980D-673D9771FD6A}" type="pres">
      <dgm:prSet presAssocID="{CA612D81-1EDF-4777-B70D-FE9CC67302EB}" presName="sibTrans" presStyleLbl="sibTrans2D1" presStyleIdx="0" presStyleCnt="2"/>
      <dgm:spPr/>
      <dgm:t>
        <a:bodyPr/>
        <a:lstStyle/>
        <a:p>
          <a:endParaRPr lang="ru-RU"/>
        </a:p>
      </dgm:t>
    </dgm:pt>
    <dgm:pt modelId="{25123112-0C90-46FA-8FFB-E2AEBE0B453A}" type="pres">
      <dgm:prSet presAssocID="{CA612D81-1EDF-4777-B70D-FE9CC67302EB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48D4798B-9B09-4F99-91AA-A80A1A1A7D3C}" type="pres">
      <dgm:prSet presAssocID="{3F94E135-8B9C-4F07-84CB-D337667DAC68}" presName="node" presStyleLbl="node1" presStyleIdx="1" presStyleCnt="3" custScaleX="153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8EDC03-FA3A-4BCE-A10D-3A5E37C44DD3}" type="pres">
      <dgm:prSet presAssocID="{1F24434B-C5E5-4F58-BBBB-B88C3F953D5F}" presName="sibTrans" presStyleLbl="sibTrans2D1" presStyleIdx="1" presStyleCnt="2" custLinFactNeighborX="483" custLinFactNeighborY="-2639"/>
      <dgm:spPr/>
      <dgm:t>
        <a:bodyPr/>
        <a:lstStyle/>
        <a:p>
          <a:endParaRPr lang="ru-RU"/>
        </a:p>
      </dgm:t>
    </dgm:pt>
    <dgm:pt modelId="{A78E19AA-5E2C-40E3-A374-5348E1C69083}" type="pres">
      <dgm:prSet presAssocID="{1F24434B-C5E5-4F58-BBBB-B88C3F953D5F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2A45798D-EBDE-4D91-88BA-244A399F4203}" type="pres">
      <dgm:prSet presAssocID="{B1F2A5FA-806C-44F8-AC49-40EB95C46E09}" presName="node" presStyleLbl="node1" presStyleIdx="2" presStyleCnt="3" custScaleX="153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0B5CA8-9BCF-43E0-8AA3-4119BE3AB537}" type="presOf" srcId="{1F24434B-C5E5-4F58-BBBB-B88C3F953D5F}" destId="{A78E19AA-5E2C-40E3-A374-5348E1C69083}" srcOrd="1" destOrd="0" presId="urn:microsoft.com/office/officeart/2005/8/layout/process2"/>
    <dgm:cxn modelId="{29CF4F99-D993-4BC8-96B1-3565B5C189DC}" type="presOf" srcId="{3F94E135-8B9C-4F07-84CB-D337667DAC68}" destId="{48D4798B-9B09-4F99-91AA-A80A1A1A7D3C}" srcOrd="0" destOrd="0" presId="urn:microsoft.com/office/officeart/2005/8/layout/process2"/>
    <dgm:cxn modelId="{15DF3911-1CB1-4781-AB4C-3CF47073AD30}" type="presOf" srcId="{CA612D81-1EDF-4777-B70D-FE9CC67302EB}" destId="{61AC471D-75E3-4C33-980D-673D9771FD6A}" srcOrd="0" destOrd="0" presId="urn:microsoft.com/office/officeart/2005/8/layout/process2"/>
    <dgm:cxn modelId="{EAAD9354-AEC1-4AFA-AC92-0FCA3E17C3FF}" type="presOf" srcId="{160E0E2E-CB4B-4A75-9F7D-AD9EC2BD7D17}" destId="{7178B965-188B-4087-859B-6D25691F5ED9}" srcOrd="0" destOrd="0" presId="urn:microsoft.com/office/officeart/2005/8/layout/process2"/>
    <dgm:cxn modelId="{EC0E2237-BAE9-4905-9D8E-ECD40DE4AAB8}" type="presOf" srcId="{E8EA0C12-81E1-4A00-A941-273AAA39B9FA}" destId="{06DBC067-7744-4E71-96EF-664B284B2408}" srcOrd="0" destOrd="0" presId="urn:microsoft.com/office/officeart/2005/8/layout/process2"/>
    <dgm:cxn modelId="{1B77BAF9-72C4-4E97-85F1-7D0A5EB219A7}" srcId="{160E0E2E-CB4B-4A75-9F7D-AD9EC2BD7D17}" destId="{B1F2A5FA-806C-44F8-AC49-40EB95C46E09}" srcOrd="2" destOrd="0" parTransId="{E4C12B80-637C-4887-B2E4-57C5B6C9AB8C}" sibTransId="{980633AB-09F1-477B-BC9F-C31E56767983}"/>
    <dgm:cxn modelId="{6B8BC32D-595C-4588-BD99-BD85EADEF525}" type="presOf" srcId="{1F24434B-C5E5-4F58-BBBB-B88C3F953D5F}" destId="{B28EDC03-FA3A-4BCE-A10D-3A5E37C44DD3}" srcOrd="0" destOrd="0" presId="urn:microsoft.com/office/officeart/2005/8/layout/process2"/>
    <dgm:cxn modelId="{11628556-4DE1-4472-AA82-D66315E2F9C4}" srcId="{160E0E2E-CB4B-4A75-9F7D-AD9EC2BD7D17}" destId="{3F94E135-8B9C-4F07-84CB-D337667DAC68}" srcOrd="1" destOrd="0" parTransId="{9DB118C9-B535-4876-8055-A9DD9D4C622B}" sibTransId="{1F24434B-C5E5-4F58-BBBB-B88C3F953D5F}"/>
    <dgm:cxn modelId="{A848D256-3E1C-4FEF-9018-FDDFFCC6C72D}" type="presOf" srcId="{CA612D81-1EDF-4777-B70D-FE9CC67302EB}" destId="{25123112-0C90-46FA-8FFB-E2AEBE0B453A}" srcOrd="1" destOrd="0" presId="urn:microsoft.com/office/officeart/2005/8/layout/process2"/>
    <dgm:cxn modelId="{0F8FF028-16DD-41B8-A6A8-32130343355E}" srcId="{160E0E2E-CB4B-4A75-9F7D-AD9EC2BD7D17}" destId="{E8EA0C12-81E1-4A00-A941-273AAA39B9FA}" srcOrd="0" destOrd="0" parTransId="{ADBB36B7-B884-4E21-B3F3-CC0801ED1CDB}" sibTransId="{CA612D81-1EDF-4777-B70D-FE9CC67302EB}"/>
    <dgm:cxn modelId="{F0D5414D-B6BA-4145-8DE4-7AB91B65E89C}" type="presOf" srcId="{B1F2A5FA-806C-44F8-AC49-40EB95C46E09}" destId="{2A45798D-EBDE-4D91-88BA-244A399F4203}" srcOrd="0" destOrd="0" presId="urn:microsoft.com/office/officeart/2005/8/layout/process2"/>
    <dgm:cxn modelId="{F227A3B3-0A87-4989-B2B5-32BAF65FCB1E}" type="presParOf" srcId="{7178B965-188B-4087-859B-6D25691F5ED9}" destId="{06DBC067-7744-4E71-96EF-664B284B2408}" srcOrd="0" destOrd="0" presId="urn:microsoft.com/office/officeart/2005/8/layout/process2"/>
    <dgm:cxn modelId="{CD8F0D53-95EA-473D-B348-29D8CE861B9A}" type="presParOf" srcId="{7178B965-188B-4087-859B-6D25691F5ED9}" destId="{61AC471D-75E3-4C33-980D-673D9771FD6A}" srcOrd="1" destOrd="0" presId="urn:microsoft.com/office/officeart/2005/8/layout/process2"/>
    <dgm:cxn modelId="{7E253A7F-3E54-4D90-BF96-B8444388F47E}" type="presParOf" srcId="{61AC471D-75E3-4C33-980D-673D9771FD6A}" destId="{25123112-0C90-46FA-8FFB-E2AEBE0B453A}" srcOrd="0" destOrd="0" presId="urn:microsoft.com/office/officeart/2005/8/layout/process2"/>
    <dgm:cxn modelId="{0B2D3722-6252-4441-B0C6-84D375C57DDF}" type="presParOf" srcId="{7178B965-188B-4087-859B-6D25691F5ED9}" destId="{48D4798B-9B09-4F99-91AA-A80A1A1A7D3C}" srcOrd="2" destOrd="0" presId="urn:microsoft.com/office/officeart/2005/8/layout/process2"/>
    <dgm:cxn modelId="{4672A2A2-3CCA-404F-8536-E8BB08D9DD25}" type="presParOf" srcId="{7178B965-188B-4087-859B-6D25691F5ED9}" destId="{B28EDC03-FA3A-4BCE-A10D-3A5E37C44DD3}" srcOrd="3" destOrd="0" presId="urn:microsoft.com/office/officeart/2005/8/layout/process2"/>
    <dgm:cxn modelId="{D31C3D58-4577-4232-AF98-9399383FE5F8}" type="presParOf" srcId="{B28EDC03-FA3A-4BCE-A10D-3A5E37C44DD3}" destId="{A78E19AA-5E2C-40E3-A374-5348E1C69083}" srcOrd="0" destOrd="0" presId="urn:microsoft.com/office/officeart/2005/8/layout/process2"/>
    <dgm:cxn modelId="{81E25BD9-BFE0-43A5-ABFF-47A4681D35AC}" type="presParOf" srcId="{7178B965-188B-4087-859B-6D25691F5ED9}" destId="{2A45798D-EBDE-4D91-88BA-244A399F4203}" srcOrd="4" destOrd="0" presId="urn:microsoft.com/office/officeart/2005/8/layout/process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188F3BD-BA62-4887-B68E-2932AC40C981}" type="doc">
      <dgm:prSet loTypeId="urn:microsoft.com/office/officeart/2005/8/layout/hierarchy5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4B9FBD-D324-4120-BBA3-7826F8716910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cap="none" spc="15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Средства описания</a:t>
          </a:r>
          <a:endParaRPr lang="ru-RU" sz="2000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5E277F7B-1281-4BF7-A83F-5B5AD9F0C3C7}" type="parTrans" cxnId="{4968C393-2E8D-4F67-9F79-583ECD8AE95E}">
      <dgm:prSet/>
      <dgm:spPr/>
      <dgm:t>
        <a:bodyPr/>
        <a:lstStyle/>
        <a:p>
          <a:endParaRPr lang="ru-RU"/>
        </a:p>
      </dgm:t>
    </dgm:pt>
    <dgm:pt modelId="{D69E6155-348C-4B21-806B-C5A952B7369D}" type="sibTrans" cxnId="{4968C393-2E8D-4F67-9F79-583ECD8AE95E}">
      <dgm:prSet/>
      <dgm:spPr/>
      <dgm:t>
        <a:bodyPr/>
        <a:lstStyle/>
        <a:p>
          <a:endParaRPr lang="ru-RU"/>
        </a:p>
      </dgm:t>
    </dgm:pt>
    <dgm:pt modelId="{47CE80E8-5DF9-4396-8EAD-B527D1B562E9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Законы термодинамики</a:t>
          </a:r>
          <a:endParaRPr lang="ru-RU" sz="20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4A3D1B7-6096-4350-9331-3D78ED7A241C}" type="parTrans" cxnId="{DE849F70-58A3-4C72-9D47-133EB4E4324B}">
      <dgm:prSet/>
      <dgm:spPr/>
      <dgm:t>
        <a:bodyPr/>
        <a:lstStyle/>
        <a:p>
          <a:endParaRPr lang="ru-RU"/>
        </a:p>
      </dgm:t>
    </dgm:pt>
    <dgm:pt modelId="{718ED51A-9F57-4AB8-AE64-39DF2BFC6699}" type="sibTrans" cxnId="{DE849F70-58A3-4C72-9D47-133EB4E4324B}">
      <dgm:prSet/>
      <dgm:spPr/>
      <dgm:t>
        <a:bodyPr/>
        <a:lstStyle/>
        <a:p>
          <a:endParaRPr lang="ru-RU"/>
        </a:p>
      </dgm:t>
    </dgm:pt>
    <dgm:pt modelId="{B95141A0-B537-4000-9EDA-CF91E9D23D93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r>
            <a:rPr lang="ru-RU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1 закон термодинамики</a:t>
          </a:r>
          <a:endParaRPr lang="ru-RU" b="1" cap="none" spc="0" dirty="0">
            <a:ln w="11430"/>
            <a:gradFill>
              <a:gsLst>
                <a:gs pos="0">
                  <a:schemeClr val="accent6">
                    <a:tint val="90000"/>
                    <a:satMod val="120000"/>
                  </a:schemeClr>
                </a:gs>
                <a:gs pos="25000">
                  <a:schemeClr val="accent6">
                    <a:tint val="93000"/>
                    <a:satMod val="120000"/>
                  </a:schemeClr>
                </a:gs>
                <a:gs pos="50000">
                  <a:schemeClr val="accent6">
                    <a:shade val="89000"/>
                    <a:satMod val="110000"/>
                  </a:schemeClr>
                </a:gs>
                <a:gs pos="75000">
                  <a:schemeClr val="accent6">
                    <a:tint val="93000"/>
                    <a:satMod val="120000"/>
                  </a:schemeClr>
                </a:gs>
                <a:gs pos="100000">
                  <a:schemeClr val="accent6">
                    <a:tint val="90000"/>
                    <a:satMod val="120000"/>
                  </a:schemeClr>
                </a:gs>
              </a:gsLst>
              <a:lin ang="5400000"/>
            </a:gradFill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</a:endParaRPr>
        </a:p>
      </dgm:t>
    </dgm:pt>
    <dgm:pt modelId="{5115F4E4-C52B-4FD9-9982-DE4EB400D427}" type="parTrans" cxnId="{2DC17BAE-18F0-4F6D-9B36-57278B553911}">
      <dgm:prSet/>
      <dgm:spPr/>
      <dgm:t>
        <a:bodyPr/>
        <a:lstStyle/>
        <a:p>
          <a:endParaRPr lang="ru-RU"/>
        </a:p>
      </dgm:t>
    </dgm:pt>
    <dgm:pt modelId="{DEB95235-6AAB-47EC-8A82-213A682D433C}" type="sibTrans" cxnId="{2DC17BAE-18F0-4F6D-9B36-57278B553911}">
      <dgm:prSet/>
      <dgm:spPr/>
      <dgm:t>
        <a:bodyPr/>
        <a:lstStyle/>
        <a:p>
          <a:endParaRPr lang="ru-RU"/>
        </a:p>
      </dgm:t>
    </dgm:pt>
    <dgm:pt modelId="{E49EEB41-44A3-4984-8AB4-1E8CA5638199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r>
            <a:rPr lang="ru-RU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2 закон термодинамики</a:t>
          </a:r>
          <a:endParaRPr lang="ru-RU" b="1" cap="none" spc="0" dirty="0">
            <a:ln w="11430"/>
            <a:gradFill>
              <a:gsLst>
                <a:gs pos="0">
                  <a:schemeClr val="accent6">
                    <a:tint val="90000"/>
                    <a:satMod val="120000"/>
                  </a:schemeClr>
                </a:gs>
                <a:gs pos="25000">
                  <a:schemeClr val="accent6">
                    <a:tint val="93000"/>
                    <a:satMod val="120000"/>
                  </a:schemeClr>
                </a:gs>
                <a:gs pos="50000">
                  <a:schemeClr val="accent6">
                    <a:shade val="89000"/>
                    <a:satMod val="110000"/>
                  </a:schemeClr>
                </a:gs>
                <a:gs pos="75000">
                  <a:schemeClr val="accent6">
                    <a:tint val="93000"/>
                    <a:satMod val="120000"/>
                  </a:schemeClr>
                </a:gs>
                <a:gs pos="100000">
                  <a:schemeClr val="accent6">
                    <a:tint val="90000"/>
                    <a:satMod val="120000"/>
                  </a:schemeClr>
                </a:gs>
              </a:gsLst>
              <a:lin ang="5400000"/>
            </a:gradFill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</a:endParaRPr>
        </a:p>
      </dgm:t>
    </dgm:pt>
    <dgm:pt modelId="{CA25D2B4-EA2D-47E6-B006-DB3785D15FB0}" type="parTrans" cxnId="{0ED0612F-F520-40AF-A0A3-29DC1D22C092}">
      <dgm:prSet/>
      <dgm:spPr/>
      <dgm:t>
        <a:bodyPr/>
        <a:lstStyle/>
        <a:p>
          <a:endParaRPr lang="ru-RU"/>
        </a:p>
      </dgm:t>
    </dgm:pt>
    <dgm:pt modelId="{15CE6D74-59CC-48DC-BD68-95B25513310A}" type="sibTrans" cxnId="{0ED0612F-F520-40AF-A0A3-29DC1D22C092}">
      <dgm:prSet/>
      <dgm:spPr/>
      <dgm:t>
        <a:bodyPr/>
        <a:lstStyle/>
        <a:p>
          <a:endParaRPr lang="ru-RU"/>
        </a:p>
      </dgm:t>
    </dgm:pt>
    <dgm:pt modelId="{57FEC9E6-0C9C-439E-B793-D21C0A70D6E4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Основные понятия</a:t>
          </a:r>
          <a:endParaRPr lang="ru-RU" sz="2000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032DA56A-2FE9-4125-8773-F740AE59029C}" type="parTrans" cxnId="{43EE92DF-2C55-48DF-9A4A-9135C555087F}">
      <dgm:prSet/>
      <dgm:spPr/>
      <dgm:t>
        <a:bodyPr/>
        <a:lstStyle/>
        <a:p>
          <a:endParaRPr lang="ru-RU"/>
        </a:p>
      </dgm:t>
    </dgm:pt>
    <dgm:pt modelId="{7A648889-C9B0-465A-9619-C3D877722A76}" type="sibTrans" cxnId="{43EE92DF-2C55-48DF-9A4A-9135C555087F}">
      <dgm:prSet/>
      <dgm:spPr/>
      <dgm:t>
        <a:bodyPr/>
        <a:lstStyle/>
        <a:p>
          <a:endParaRPr lang="ru-RU"/>
        </a:p>
      </dgm:t>
    </dgm:pt>
    <dgm:pt modelId="{E46EAEEF-043A-4880-8043-CA0CF1F432C9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r>
            <a:rPr lang="ru-RU" sz="16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Давление, объём, температура, работа и количество теплоты, внутренняя энергия</a:t>
          </a:r>
          <a:endParaRPr lang="ru-RU" sz="1600" b="1" cap="none" spc="0" dirty="0">
            <a:ln w="11430"/>
            <a:gradFill>
              <a:gsLst>
                <a:gs pos="0">
                  <a:schemeClr val="accent6">
                    <a:tint val="90000"/>
                    <a:satMod val="120000"/>
                  </a:schemeClr>
                </a:gs>
                <a:gs pos="25000">
                  <a:schemeClr val="accent6">
                    <a:tint val="93000"/>
                    <a:satMod val="120000"/>
                  </a:schemeClr>
                </a:gs>
                <a:gs pos="50000">
                  <a:schemeClr val="accent6">
                    <a:shade val="89000"/>
                    <a:satMod val="110000"/>
                  </a:schemeClr>
                </a:gs>
                <a:gs pos="75000">
                  <a:schemeClr val="accent6">
                    <a:tint val="93000"/>
                    <a:satMod val="120000"/>
                  </a:schemeClr>
                </a:gs>
                <a:gs pos="100000">
                  <a:schemeClr val="accent6">
                    <a:tint val="90000"/>
                    <a:satMod val="120000"/>
                  </a:schemeClr>
                </a:gs>
              </a:gsLst>
              <a:lin ang="5400000"/>
            </a:gradFill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</a:endParaRPr>
        </a:p>
      </dgm:t>
    </dgm:pt>
    <dgm:pt modelId="{B9F8F681-09B7-4957-9160-E5BAAA45FB02}" type="parTrans" cxnId="{DA709806-7BEC-4A48-A32B-290D45CAB96A}">
      <dgm:prSet/>
      <dgm:spPr/>
      <dgm:t>
        <a:bodyPr/>
        <a:lstStyle/>
        <a:p>
          <a:endParaRPr lang="ru-RU"/>
        </a:p>
      </dgm:t>
    </dgm:pt>
    <dgm:pt modelId="{05DFFBCD-C332-4AF9-8B8D-6735EA14EEC0}" type="sibTrans" cxnId="{DA709806-7BEC-4A48-A32B-290D45CAB96A}">
      <dgm:prSet/>
      <dgm:spPr/>
      <dgm:t>
        <a:bodyPr/>
        <a:lstStyle/>
        <a:p>
          <a:endParaRPr lang="ru-RU"/>
        </a:p>
      </dgm:t>
    </dgm:pt>
    <dgm:pt modelId="{4CDC8D8E-665E-4EF2-BF6E-3FCFC9CB4D34}" type="pres">
      <dgm:prSet presAssocID="{7188F3BD-BA62-4887-B68E-2932AC40C98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A9AE97-0DDC-40DB-AE9F-12A572A92668}" type="pres">
      <dgm:prSet presAssocID="{7188F3BD-BA62-4887-B68E-2932AC40C981}" presName="hierFlow" presStyleCnt="0"/>
      <dgm:spPr/>
      <dgm:t>
        <a:bodyPr/>
        <a:lstStyle/>
        <a:p>
          <a:endParaRPr lang="ru-RU"/>
        </a:p>
      </dgm:t>
    </dgm:pt>
    <dgm:pt modelId="{04E89A66-4AB2-42BF-B3E5-B75EFA69ABB3}" type="pres">
      <dgm:prSet presAssocID="{7188F3BD-BA62-4887-B68E-2932AC40C981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98EBB61-7060-42EA-BD6B-2DE7FABDC31F}" type="pres">
      <dgm:prSet presAssocID="{3F4B9FBD-D324-4120-BBA3-7826F8716910}" presName="Name17" presStyleCnt="0"/>
      <dgm:spPr/>
      <dgm:t>
        <a:bodyPr/>
        <a:lstStyle/>
        <a:p>
          <a:endParaRPr lang="ru-RU"/>
        </a:p>
      </dgm:t>
    </dgm:pt>
    <dgm:pt modelId="{0BFE80EE-4BA1-4509-9624-58B712FFCAB1}" type="pres">
      <dgm:prSet presAssocID="{3F4B9FBD-D324-4120-BBA3-7826F8716910}" presName="level1Shape" presStyleLbl="node0" presStyleIdx="0" presStyleCnt="1" custScaleX="97126" custScaleY="404472" custLinFactNeighborX="-106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716952-1416-4E07-959D-C76D8D3BCAF3}" type="pres">
      <dgm:prSet presAssocID="{3F4B9FBD-D324-4120-BBA3-7826F8716910}" presName="hierChild2" presStyleCnt="0"/>
      <dgm:spPr/>
      <dgm:t>
        <a:bodyPr/>
        <a:lstStyle/>
        <a:p>
          <a:endParaRPr lang="ru-RU"/>
        </a:p>
      </dgm:t>
    </dgm:pt>
    <dgm:pt modelId="{E5433A2C-0C89-4CA0-B7E2-970EED5B5FE5}" type="pres">
      <dgm:prSet presAssocID="{74A3D1B7-6096-4350-9331-3D78ED7A241C}" presName="Name25" presStyleLbl="parChTrans1D2" presStyleIdx="0" presStyleCnt="2"/>
      <dgm:spPr/>
      <dgm:t>
        <a:bodyPr/>
        <a:lstStyle/>
        <a:p>
          <a:endParaRPr lang="ru-RU"/>
        </a:p>
      </dgm:t>
    </dgm:pt>
    <dgm:pt modelId="{AA52DD0B-A424-481C-A7A7-247F13EDE6EA}" type="pres">
      <dgm:prSet presAssocID="{74A3D1B7-6096-4350-9331-3D78ED7A241C}" presName="connTx" presStyleLbl="parChTrans1D2" presStyleIdx="0" presStyleCnt="2"/>
      <dgm:spPr/>
      <dgm:t>
        <a:bodyPr/>
        <a:lstStyle/>
        <a:p>
          <a:endParaRPr lang="ru-RU"/>
        </a:p>
      </dgm:t>
    </dgm:pt>
    <dgm:pt modelId="{A5210245-3AEF-4F0E-BCF5-92477E64902E}" type="pres">
      <dgm:prSet presAssocID="{47CE80E8-5DF9-4396-8EAD-B527D1B562E9}" presName="Name30" presStyleCnt="0"/>
      <dgm:spPr/>
      <dgm:t>
        <a:bodyPr/>
        <a:lstStyle/>
        <a:p>
          <a:endParaRPr lang="ru-RU"/>
        </a:p>
      </dgm:t>
    </dgm:pt>
    <dgm:pt modelId="{BE1A4FE9-D50B-481B-BC90-28231ECA4F6B}" type="pres">
      <dgm:prSet presAssocID="{47CE80E8-5DF9-4396-8EAD-B527D1B562E9}" presName="level2Shape" presStyleLbl="node2" presStyleIdx="0" presStyleCnt="2" custScaleX="142679" custScaleY="204841" custLinFactNeighborX="-17564"/>
      <dgm:spPr/>
      <dgm:t>
        <a:bodyPr/>
        <a:lstStyle/>
        <a:p>
          <a:endParaRPr lang="ru-RU"/>
        </a:p>
      </dgm:t>
    </dgm:pt>
    <dgm:pt modelId="{4285AA74-323C-471A-A3A6-9CE40E21D29A}" type="pres">
      <dgm:prSet presAssocID="{47CE80E8-5DF9-4396-8EAD-B527D1B562E9}" presName="hierChild3" presStyleCnt="0"/>
      <dgm:spPr/>
      <dgm:t>
        <a:bodyPr/>
        <a:lstStyle/>
        <a:p>
          <a:endParaRPr lang="ru-RU"/>
        </a:p>
      </dgm:t>
    </dgm:pt>
    <dgm:pt modelId="{555470DE-DDB9-4DE5-BD73-D26D4470C822}" type="pres">
      <dgm:prSet presAssocID="{5115F4E4-C52B-4FD9-9982-DE4EB400D427}" presName="Name25" presStyleLbl="parChTrans1D3" presStyleIdx="0" presStyleCnt="3"/>
      <dgm:spPr/>
      <dgm:t>
        <a:bodyPr/>
        <a:lstStyle/>
        <a:p>
          <a:endParaRPr lang="ru-RU"/>
        </a:p>
      </dgm:t>
    </dgm:pt>
    <dgm:pt modelId="{11D9978B-43ED-47B4-9809-E0B52E6F303B}" type="pres">
      <dgm:prSet presAssocID="{5115F4E4-C52B-4FD9-9982-DE4EB400D427}" presName="connTx" presStyleLbl="parChTrans1D3" presStyleIdx="0" presStyleCnt="3"/>
      <dgm:spPr/>
      <dgm:t>
        <a:bodyPr/>
        <a:lstStyle/>
        <a:p>
          <a:endParaRPr lang="ru-RU"/>
        </a:p>
      </dgm:t>
    </dgm:pt>
    <dgm:pt modelId="{FECC2BAC-0C91-4917-A40D-E6769F191324}" type="pres">
      <dgm:prSet presAssocID="{B95141A0-B537-4000-9EDA-CF91E9D23D93}" presName="Name30" presStyleCnt="0"/>
      <dgm:spPr/>
      <dgm:t>
        <a:bodyPr/>
        <a:lstStyle/>
        <a:p>
          <a:endParaRPr lang="ru-RU"/>
        </a:p>
      </dgm:t>
    </dgm:pt>
    <dgm:pt modelId="{F82F534E-B6AF-43EA-BE9B-37BD1800D527}" type="pres">
      <dgm:prSet presAssocID="{B95141A0-B537-4000-9EDA-CF91E9D23D93}" presName="level2Shape" presStyleLbl="node3" presStyleIdx="0" presStyleCnt="3" custScaleX="176825" custScaleY="149803" custLinFactNeighborX="-7552" custLinFactNeighborY="-37108"/>
      <dgm:spPr/>
      <dgm:t>
        <a:bodyPr/>
        <a:lstStyle/>
        <a:p>
          <a:endParaRPr lang="ru-RU"/>
        </a:p>
      </dgm:t>
    </dgm:pt>
    <dgm:pt modelId="{67B49908-5C9D-4EB5-9FA0-3F9505B8A84D}" type="pres">
      <dgm:prSet presAssocID="{B95141A0-B537-4000-9EDA-CF91E9D23D93}" presName="hierChild3" presStyleCnt="0"/>
      <dgm:spPr/>
      <dgm:t>
        <a:bodyPr/>
        <a:lstStyle/>
        <a:p>
          <a:endParaRPr lang="ru-RU"/>
        </a:p>
      </dgm:t>
    </dgm:pt>
    <dgm:pt modelId="{74821D6E-241C-4B79-9DEF-F002BF4C9B4E}" type="pres">
      <dgm:prSet presAssocID="{CA25D2B4-EA2D-47E6-B006-DB3785D15FB0}" presName="Name25" presStyleLbl="parChTrans1D3" presStyleIdx="1" presStyleCnt="3"/>
      <dgm:spPr/>
      <dgm:t>
        <a:bodyPr/>
        <a:lstStyle/>
        <a:p>
          <a:endParaRPr lang="ru-RU"/>
        </a:p>
      </dgm:t>
    </dgm:pt>
    <dgm:pt modelId="{F3AC0D6B-D6C1-4C16-B9C6-F64E66422006}" type="pres">
      <dgm:prSet presAssocID="{CA25D2B4-EA2D-47E6-B006-DB3785D15FB0}" presName="connTx" presStyleLbl="parChTrans1D3" presStyleIdx="1" presStyleCnt="3"/>
      <dgm:spPr/>
      <dgm:t>
        <a:bodyPr/>
        <a:lstStyle/>
        <a:p>
          <a:endParaRPr lang="ru-RU"/>
        </a:p>
      </dgm:t>
    </dgm:pt>
    <dgm:pt modelId="{8A2AF347-7DE7-48A7-B2EC-FB08D2C7442F}" type="pres">
      <dgm:prSet presAssocID="{E49EEB41-44A3-4984-8AB4-1E8CA5638199}" presName="Name30" presStyleCnt="0"/>
      <dgm:spPr/>
      <dgm:t>
        <a:bodyPr/>
        <a:lstStyle/>
        <a:p>
          <a:endParaRPr lang="ru-RU"/>
        </a:p>
      </dgm:t>
    </dgm:pt>
    <dgm:pt modelId="{FB1AEDAE-4F28-4F3A-B8F2-FC2F8BA7A271}" type="pres">
      <dgm:prSet presAssocID="{E49EEB41-44A3-4984-8AB4-1E8CA5638199}" presName="level2Shape" presStyleLbl="node3" presStyleIdx="1" presStyleCnt="3" custScaleX="178007" custScaleY="124801" custLinFactNeighborX="-8882"/>
      <dgm:spPr/>
      <dgm:t>
        <a:bodyPr/>
        <a:lstStyle/>
        <a:p>
          <a:endParaRPr lang="ru-RU"/>
        </a:p>
      </dgm:t>
    </dgm:pt>
    <dgm:pt modelId="{D6CCC702-8339-4B9B-ACF8-0B5D4355EC21}" type="pres">
      <dgm:prSet presAssocID="{E49EEB41-44A3-4984-8AB4-1E8CA5638199}" presName="hierChild3" presStyleCnt="0"/>
      <dgm:spPr/>
      <dgm:t>
        <a:bodyPr/>
        <a:lstStyle/>
        <a:p>
          <a:endParaRPr lang="ru-RU"/>
        </a:p>
      </dgm:t>
    </dgm:pt>
    <dgm:pt modelId="{D079E445-8FC9-4386-B012-598B734BAAB5}" type="pres">
      <dgm:prSet presAssocID="{032DA56A-2FE9-4125-8773-F740AE59029C}" presName="Name25" presStyleLbl="parChTrans1D2" presStyleIdx="1" presStyleCnt="2"/>
      <dgm:spPr/>
      <dgm:t>
        <a:bodyPr/>
        <a:lstStyle/>
        <a:p>
          <a:endParaRPr lang="ru-RU"/>
        </a:p>
      </dgm:t>
    </dgm:pt>
    <dgm:pt modelId="{8633A3D2-A346-4C18-86D4-B641B9A69F47}" type="pres">
      <dgm:prSet presAssocID="{032DA56A-2FE9-4125-8773-F740AE59029C}" presName="connTx" presStyleLbl="parChTrans1D2" presStyleIdx="1" presStyleCnt="2"/>
      <dgm:spPr/>
      <dgm:t>
        <a:bodyPr/>
        <a:lstStyle/>
        <a:p>
          <a:endParaRPr lang="ru-RU"/>
        </a:p>
      </dgm:t>
    </dgm:pt>
    <dgm:pt modelId="{0FFD348A-7CAE-4A96-B85E-366C6A1C6ACD}" type="pres">
      <dgm:prSet presAssocID="{57FEC9E6-0C9C-439E-B793-D21C0A70D6E4}" presName="Name30" presStyleCnt="0"/>
      <dgm:spPr/>
      <dgm:t>
        <a:bodyPr/>
        <a:lstStyle/>
        <a:p>
          <a:endParaRPr lang="ru-RU"/>
        </a:p>
      </dgm:t>
    </dgm:pt>
    <dgm:pt modelId="{8079DFF7-1BDF-49D8-9FBA-3986BC5F055B}" type="pres">
      <dgm:prSet presAssocID="{57FEC9E6-0C9C-439E-B793-D21C0A70D6E4}" presName="level2Shape" presStyleLbl="node2" presStyleIdx="1" presStyleCnt="2" custScaleX="118438" custScaleY="123388" custLinFactNeighborX="-2213"/>
      <dgm:spPr/>
      <dgm:t>
        <a:bodyPr/>
        <a:lstStyle/>
        <a:p>
          <a:endParaRPr lang="ru-RU"/>
        </a:p>
      </dgm:t>
    </dgm:pt>
    <dgm:pt modelId="{8139F978-E11F-4317-9C4C-871870B4F9D1}" type="pres">
      <dgm:prSet presAssocID="{57FEC9E6-0C9C-439E-B793-D21C0A70D6E4}" presName="hierChild3" presStyleCnt="0"/>
      <dgm:spPr/>
      <dgm:t>
        <a:bodyPr/>
        <a:lstStyle/>
        <a:p>
          <a:endParaRPr lang="ru-RU"/>
        </a:p>
      </dgm:t>
    </dgm:pt>
    <dgm:pt modelId="{4CAC5443-FF02-4435-8506-67D6C612AE82}" type="pres">
      <dgm:prSet presAssocID="{B9F8F681-09B7-4957-9160-E5BAAA45FB02}" presName="Name25" presStyleLbl="parChTrans1D3" presStyleIdx="2" presStyleCnt="3"/>
      <dgm:spPr/>
      <dgm:t>
        <a:bodyPr/>
        <a:lstStyle/>
        <a:p>
          <a:endParaRPr lang="ru-RU"/>
        </a:p>
      </dgm:t>
    </dgm:pt>
    <dgm:pt modelId="{E9814CD0-EE1C-4C43-B6F9-EEA2A99C1ABB}" type="pres">
      <dgm:prSet presAssocID="{B9F8F681-09B7-4957-9160-E5BAAA45FB02}" presName="connTx" presStyleLbl="parChTrans1D3" presStyleIdx="2" presStyleCnt="3"/>
      <dgm:spPr/>
      <dgm:t>
        <a:bodyPr/>
        <a:lstStyle/>
        <a:p>
          <a:endParaRPr lang="ru-RU"/>
        </a:p>
      </dgm:t>
    </dgm:pt>
    <dgm:pt modelId="{293DB409-AC94-4541-98F0-CF9F18DB658D}" type="pres">
      <dgm:prSet presAssocID="{E46EAEEF-043A-4880-8043-CA0CF1F432C9}" presName="Name30" presStyleCnt="0"/>
      <dgm:spPr/>
      <dgm:t>
        <a:bodyPr/>
        <a:lstStyle/>
        <a:p>
          <a:endParaRPr lang="ru-RU"/>
        </a:p>
      </dgm:t>
    </dgm:pt>
    <dgm:pt modelId="{A556550B-3CA6-437B-A04A-2CCC72A2341B}" type="pres">
      <dgm:prSet presAssocID="{E46EAEEF-043A-4880-8043-CA0CF1F432C9}" presName="level2Shape" presStyleLbl="node3" presStyleIdx="2" presStyleCnt="3" custScaleX="177668" custScaleY="202484" custLinFactNeighborX="15698"/>
      <dgm:spPr/>
      <dgm:t>
        <a:bodyPr/>
        <a:lstStyle/>
        <a:p>
          <a:endParaRPr lang="ru-RU"/>
        </a:p>
      </dgm:t>
    </dgm:pt>
    <dgm:pt modelId="{5B384E6C-9ED6-4AB6-98ED-AE42F41191FB}" type="pres">
      <dgm:prSet presAssocID="{E46EAEEF-043A-4880-8043-CA0CF1F432C9}" presName="hierChild3" presStyleCnt="0"/>
      <dgm:spPr/>
      <dgm:t>
        <a:bodyPr/>
        <a:lstStyle/>
        <a:p>
          <a:endParaRPr lang="ru-RU"/>
        </a:p>
      </dgm:t>
    </dgm:pt>
    <dgm:pt modelId="{14FB9887-F725-4FB5-89B8-E9740D8B8E5A}" type="pres">
      <dgm:prSet presAssocID="{7188F3BD-BA62-4887-B68E-2932AC40C981}" presName="bgShapesFlow" presStyleCnt="0"/>
      <dgm:spPr/>
      <dgm:t>
        <a:bodyPr/>
        <a:lstStyle/>
        <a:p>
          <a:endParaRPr lang="ru-RU"/>
        </a:p>
      </dgm:t>
    </dgm:pt>
  </dgm:ptLst>
  <dgm:cxnLst>
    <dgm:cxn modelId="{7B32B4B4-6DD2-473B-AD9F-C87D1084BBFA}" type="presOf" srcId="{74A3D1B7-6096-4350-9331-3D78ED7A241C}" destId="{E5433A2C-0C89-4CA0-B7E2-970EED5B5FE5}" srcOrd="0" destOrd="0" presId="urn:microsoft.com/office/officeart/2005/8/layout/hierarchy5"/>
    <dgm:cxn modelId="{26399684-B55A-4654-9252-9A8820EC86AE}" type="presOf" srcId="{CA25D2B4-EA2D-47E6-B006-DB3785D15FB0}" destId="{F3AC0D6B-D6C1-4C16-B9C6-F64E66422006}" srcOrd="1" destOrd="0" presId="urn:microsoft.com/office/officeart/2005/8/layout/hierarchy5"/>
    <dgm:cxn modelId="{B61B5073-BD36-4626-BBE4-035310E5B941}" type="presOf" srcId="{47CE80E8-5DF9-4396-8EAD-B527D1B562E9}" destId="{BE1A4FE9-D50B-481B-BC90-28231ECA4F6B}" srcOrd="0" destOrd="0" presId="urn:microsoft.com/office/officeart/2005/8/layout/hierarchy5"/>
    <dgm:cxn modelId="{B8667B66-740F-48A6-A293-FD83ACA9DA3A}" type="presOf" srcId="{57FEC9E6-0C9C-439E-B793-D21C0A70D6E4}" destId="{8079DFF7-1BDF-49D8-9FBA-3986BC5F055B}" srcOrd="0" destOrd="0" presId="urn:microsoft.com/office/officeart/2005/8/layout/hierarchy5"/>
    <dgm:cxn modelId="{4EC4F927-0D61-4943-9184-A2E4B0D7837A}" type="presOf" srcId="{E49EEB41-44A3-4984-8AB4-1E8CA5638199}" destId="{FB1AEDAE-4F28-4F3A-B8F2-FC2F8BA7A271}" srcOrd="0" destOrd="0" presId="urn:microsoft.com/office/officeart/2005/8/layout/hierarchy5"/>
    <dgm:cxn modelId="{0ED0612F-F520-40AF-A0A3-29DC1D22C092}" srcId="{47CE80E8-5DF9-4396-8EAD-B527D1B562E9}" destId="{E49EEB41-44A3-4984-8AB4-1E8CA5638199}" srcOrd="1" destOrd="0" parTransId="{CA25D2B4-EA2D-47E6-B006-DB3785D15FB0}" sibTransId="{15CE6D74-59CC-48DC-BD68-95B25513310A}"/>
    <dgm:cxn modelId="{F73FC0CC-32C4-4C4C-A89E-05FB7D613C34}" type="presOf" srcId="{B9F8F681-09B7-4957-9160-E5BAAA45FB02}" destId="{E9814CD0-EE1C-4C43-B6F9-EEA2A99C1ABB}" srcOrd="1" destOrd="0" presId="urn:microsoft.com/office/officeart/2005/8/layout/hierarchy5"/>
    <dgm:cxn modelId="{DA709806-7BEC-4A48-A32B-290D45CAB96A}" srcId="{57FEC9E6-0C9C-439E-B793-D21C0A70D6E4}" destId="{E46EAEEF-043A-4880-8043-CA0CF1F432C9}" srcOrd="0" destOrd="0" parTransId="{B9F8F681-09B7-4957-9160-E5BAAA45FB02}" sibTransId="{05DFFBCD-C332-4AF9-8B8D-6735EA14EEC0}"/>
    <dgm:cxn modelId="{540D530A-7288-4A03-957E-3FB92CB6B29A}" type="presOf" srcId="{5115F4E4-C52B-4FD9-9982-DE4EB400D427}" destId="{11D9978B-43ED-47B4-9809-E0B52E6F303B}" srcOrd="1" destOrd="0" presId="urn:microsoft.com/office/officeart/2005/8/layout/hierarchy5"/>
    <dgm:cxn modelId="{AAF8F800-717D-409D-BC87-9444259BE35F}" type="presOf" srcId="{B9F8F681-09B7-4957-9160-E5BAAA45FB02}" destId="{4CAC5443-FF02-4435-8506-67D6C612AE82}" srcOrd="0" destOrd="0" presId="urn:microsoft.com/office/officeart/2005/8/layout/hierarchy5"/>
    <dgm:cxn modelId="{772334DF-7A90-4D5A-8DF6-3B00C4D5F8F7}" type="presOf" srcId="{032DA56A-2FE9-4125-8773-F740AE59029C}" destId="{D079E445-8FC9-4386-B012-598B734BAAB5}" srcOrd="0" destOrd="0" presId="urn:microsoft.com/office/officeart/2005/8/layout/hierarchy5"/>
    <dgm:cxn modelId="{DE849F70-58A3-4C72-9D47-133EB4E4324B}" srcId="{3F4B9FBD-D324-4120-BBA3-7826F8716910}" destId="{47CE80E8-5DF9-4396-8EAD-B527D1B562E9}" srcOrd="0" destOrd="0" parTransId="{74A3D1B7-6096-4350-9331-3D78ED7A241C}" sibTransId="{718ED51A-9F57-4AB8-AE64-39DF2BFC6699}"/>
    <dgm:cxn modelId="{104B46A5-5A4D-4D89-8C5D-80161D434EE9}" type="presOf" srcId="{5115F4E4-C52B-4FD9-9982-DE4EB400D427}" destId="{555470DE-DDB9-4DE5-BD73-D26D4470C822}" srcOrd="0" destOrd="0" presId="urn:microsoft.com/office/officeart/2005/8/layout/hierarchy5"/>
    <dgm:cxn modelId="{A126D2F9-41D2-4EDD-9B65-1419E2FC528C}" type="presOf" srcId="{B95141A0-B537-4000-9EDA-CF91E9D23D93}" destId="{F82F534E-B6AF-43EA-BE9B-37BD1800D527}" srcOrd="0" destOrd="0" presId="urn:microsoft.com/office/officeart/2005/8/layout/hierarchy5"/>
    <dgm:cxn modelId="{43EE92DF-2C55-48DF-9A4A-9135C555087F}" srcId="{3F4B9FBD-D324-4120-BBA3-7826F8716910}" destId="{57FEC9E6-0C9C-439E-B793-D21C0A70D6E4}" srcOrd="1" destOrd="0" parTransId="{032DA56A-2FE9-4125-8773-F740AE59029C}" sibTransId="{7A648889-C9B0-465A-9619-C3D877722A76}"/>
    <dgm:cxn modelId="{F0CA21DC-514A-4A93-8899-FC20489F427B}" type="presOf" srcId="{7188F3BD-BA62-4887-B68E-2932AC40C981}" destId="{4CDC8D8E-665E-4EF2-BF6E-3FCFC9CB4D34}" srcOrd="0" destOrd="0" presId="urn:microsoft.com/office/officeart/2005/8/layout/hierarchy5"/>
    <dgm:cxn modelId="{7A407C59-65F6-42A3-8686-D8CF2359F353}" type="presOf" srcId="{74A3D1B7-6096-4350-9331-3D78ED7A241C}" destId="{AA52DD0B-A424-481C-A7A7-247F13EDE6EA}" srcOrd="1" destOrd="0" presId="urn:microsoft.com/office/officeart/2005/8/layout/hierarchy5"/>
    <dgm:cxn modelId="{2DC17BAE-18F0-4F6D-9B36-57278B553911}" srcId="{47CE80E8-5DF9-4396-8EAD-B527D1B562E9}" destId="{B95141A0-B537-4000-9EDA-CF91E9D23D93}" srcOrd="0" destOrd="0" parTransId="{5115F4E4-C52B-4FD9-9982-DE4EB400D427}" sibTransId="{DEB95235-6AAB-47EC-8A82-213A682D433C}"/>
    <dgm:cxn modelId="{F03F2F17-83B7-47EC-AFE7-96332CA23624}" type="presOf" srcId="{E46EAEEF-043A-4880-8043-CA0CF1F432C9}" destId="{A556550B-3CA6-437B-A04A-2CCC72A2341B}" srcOrd="0" destOrd="0" presId="urn:microsoft.com/office/officeart/2005/8/layout/hierarchy5"/>
    <dgm:cxn modelId="{A157ED84-426E-4F93-9CF5-FB521E29A325}" type="presOf" srcId="{CA25D2B4-EA2D-47E6-B006-DB3785D15FB0}" destId="{74821D6E-241C-4B79-9DEF-F002BF4C9B4E}" srcOrd="0" destOrd="0" presId="urn:microsoft.com/office/officeart/2005/8/layout/hierarchy5"/>
    <dgm:cxn modelId="{952BB017-E8BF-453A-A736-2C3B2BD6CCB2}" type="presOf" srcId="{3F4B9FBD-D324-4120-BBA3-7826F8716910}" destId="{0BFE80EE-4BA1-4509-9624-58B712FFCAB1}" srcOrd="0" destOrd="0" presId="urn:microsoft.com/office/officeart/2005/8/layout/hierarchy5"/>
    <dgm:cxn modelId="{4968C393-2E8D-4F67-9F79-583ECD8AE95E}" srcId="{7188F3BD-BA62-4887-B68E-2932AC40C981}" destId="{3F4B9FBD-D324-4120-BBA3-7826F8716910}" srcOrd="0" destOrd="0" parTransId="{5E277F7B-1281-4BF7-A83F-5B5AD9F0C3C7}" sibTransId="{D69E6155-348C-4B21-806B-C5A952B7369D}"/>
    <dgm:cxn modelId="{6B210206-6EEC-478D-9FA8-4B82AC054CCA}" type="presOf" srcId="{032DA56A-2FE9-4125-8773-F740AE59029C}" destId="{8633A3D2-A346-4C18-86D4-B641B9A69F47}" srcOrd="1" destOrd="0" presId="urn:microsoft.com/office/officeart/2005/8/layout/hierarchy5"/>
    <dgm:cxn modelId="{1B818E4F-0135-40D8-99AC-83114CB08BA8}" type="presParOf" srcId="{4CDC8D8E-665E-4EF2-BF6E-3FCFC9CB4D34}" destId="{04A9AE97-0DDC-40DB-AE9F-12A572A92668}" srcOrd="0" destOrd="0" presId="urn:microsoft.com/office/officeart/2005/8/layout/hierarchy5"/>
    <dgm:cxn modelId="{DC5A0DF8-34BB-4254-91E6-3AA5E0A4E575}" type="presParOf" srcId="{04A9AE97-0DDC-40DB-AE9F-12A572A92668}" destId="{04E89A66-4AB2-42BF-B3E5-B75EFA69ABB3}" srcOrd="0" destOrd="0" presId="urn:microsoft.com/office/officeart/2005/8/layout/hierarchy5"/>
    <dgm:cxn modelId="{E8E1B67B-1593-45A9-A79F-FBE8B9CB49F4}" type="presParOf" srcId="{04E89A66-4AB2-42BF-B3E5-B75EFA69ABB3}" destId="{B98EBB61-7060-42EA-BD6B-2DE7FABDC31F}" srcOrd="0" destOrd="0" presId="urn:microsoft.com/office/officeart/2005/8/layout/hierarchy5"/>
    <dgm:cxn modelId="{4ED06320-0063-4E23-8AE8-EB1030EB3EB6}" type="presParOf" srcId="{B98EBB61-7060-42EA-BD6B-2DE7FABDC31F}" destId="{0BFE80EE-4BA1-4509-9624-58B712FFCAB1}" srcOrd="0" destOrd="0" presId="urn:microsoft.com/office/officeart/2005/8/layout/hierarchy5"/>
    <dgm:cxn modelId="{A38DF81E-80BE-4E4D-B4AD-CAA1878DD0A2}" type="presParOf" srcId="{B98EBB61-7060-42EA-BD6B-2DE7FABDC31F}" destId="{AC716952-1416-4E07-959D-C76D8D3BCAF3}" srcOrd="1" destOrd="0" presId="urn:microsoft.com/office/officeart/2005/8/layout/hierarchy5"/>
    <dgm:cxn modelId="{90FFA1E9-18EA-4925-B6C4-8AF015CF01A2}" type="presParOf" srcId="{AC716952-1416-4E07-959D-C76D8D3BCAF3}" destId="{E5433A2C-0C89-4CA0-B7E2-970EED5B5FE5}" srcOrd="0" destOrd="0" presId="urn:microsoft.com/office/officeart/2005/8/layout/hierarchy5"/>
    <dgm:cxn modelId="{58A5F9A9-02D7-40A5-B7B6-5CE84D7A1FC7}" type="presParOf" srcId="{E5433A2C-0C89-4CA0-B7E2-970EED5B5FE5}" destId="{AA52DD0B-A424-481C-A7A7-247F13EDE6EA}" srcOrd="0" destOrd="0" presId="urn:microsoft.com/office/officeart/2005/8/layout/hierarchy5"/>
    <dgm:cxn modelId="{CF9B3D70-DE6E-44ED-82D9-A23CA86DE7E9}" type="presParOf" srcId="{AC716952-1416-4E07-959D-C76D8D3BCAF3}" destId="{A5210245-3AEF-4F0E-BCF5-92477E64902E}" srcOrd="1" destOrd="0" presId="urn:microsoft.com/office/officeart/2005/8/layout/hierarchy5"/>
    <dgm:cxn modelId="{4F5B10B2-44EF-43D0-A2AE-3BE902A20CA4}" type="presParOf" srcId="{A5210245-3AEF-4F0E-BCF5-92477E64902E}" destId="{BE1A4FE9-D50B-481B-BC90-28231ECA4F6B}" srcOrd="0" destOrd="0" presId="urn:microsoft.com/office/officeart/2005/8/layout/hierarchy5"/>
    <dgm:cxn modelId="{7619816C-4CB5-4D1E-956B-33F8FCE3EDD5}" type="presParOf" srcId="{A5210245-3AEF-4F0E-BCF5-92477E64902E}" destId="{4285AA74-323C-471A-A3A6-9CE40E21D29A}" srcOrd="1" destOrd="0" presId="urn:microsoft.com/office/officeart/2005/8/layout/hierarchy5"/>
    <dgm:cxn modelId="{B33DEBEE-5C81-4E4D-AA3C-DCF3817AA6F2}" type="presParOf" srcId="{4285AA74-323C-471A-A3A6-9CE40E21D29A}" destId="{555470DE-DDB9-4DE5-BD73-D26D4470C822}" srcOrd="0" destOrd="0" presId="urn:microsoft.com/office/officeart/2005/8/layout/hierarchy5"/>
    <dgm:cxn modelId="{DF184836-B932-4206-AFF6-C285B22C86D6}" type="presParOf" srcId="{555470DE-DDB9-4DE5-BD73-D26D4470C822}" destId="{11D9978B-43ED-47B4-9809-E0B52E6F303B}" srcOrd="0" destOrd="0" presId="urn:microsoft.com/office/officeart/2005/8/layout/hierarchy5"/>
    <dgm:cxn modelId="{5AAF559A-A240-4290-B6DE-A04B2B989E7C}" type="presParOf" srcId="{4285AA74-323C-471A-A3A6-9CE40E21D29A}" destId="{FECC2BAC-0C91-4917-A40D-E6769F191324}" srcOrd="1" destOrd="0" presId="urn:microsoft.com/office/officeart/2005/8/layout/hierarchy5"/>
    <dgm:cxn modelId="{A6EECBC2-C755-4D1F-B27C-6E45F0558827}" type="presParOf" srcId="{FECC2BAC-0C91-4917-A40D-E6769F191324}" destId="{F82F534E-B6AF-43EA-BE9B-37BD1800D527}" srcOrd="0" destOrd="0" presId="urn:microsoft.com/office/officeart/2005/8/layout/hierarchy5"/>
    <dgm:cxn modelId="{BBAB99AC-8C4A-40A0-A962-F74479B31D0F}" type="presParOf" srcId="{FECC2BAC-0C91-4917-A40D-E6769F191324}" destId="{67B49908-5C9D-4EB5-9FA0-3F9505B8A84D}" srcOrd="1" destOrd="0" presId="urn:microsoft.com/office/officeart/2005/8/layout/hierarchy5"/>
    <dgm:cxn modelId="{01DAF22D-9677-4606-BBF8-16CB0FB5F5D9}" type="presParOf" srcId="{4285AA74-323C-471A-A3A6-9CE40E21D29A}" destId="{74821D6E-241C-4B79-9DEF-F002BF4C9B4E}" srcOrd="2" destOrd="0" presId="urn:microsoft.com/office/officeart/2005/8/layout/hierarchy5"/>
    <dgm:cxn modelId="{4D6CC5EC-9BF4-4165-AB83-852F6ACF623B}" type="presParOf" srcId="{74821D6E-241C-4B79-9DEF-F002BF4C9B4E}" destId="{F3AC0D6B-D6C1-4C16-B9C6-F64E66422006}" srcOrd="0" destOrd="0" presId="urn:microsoft.com/office/officeart/2005/8/layout/hierarchy5"/>
    <dgm:cxn modelId="{763B0C91-B9BE-49A0-A312-348A728A9127}" type="presParOf" srcId="{4285AA74-323C-471A-A3A6-9CE40E21D29A}" destId="{8A2AF347-7DE7-48A7-B2EC-FB08D2C7442F}" srcOrd="3" destOrd="0" presId="urn:microsoft.com/office/officeart/2005/8/layout/hierarchy5"/>
    <dgm:cxn modelId="{C60BD092-1F54-4D22-8B4A-2A2C00368F76}" type="presParOf" srcId="{8A2AF347-7DE7-48A7-B2EC-FB08D2C7442F}" destId="{FB1AEDAE-4F28-4F3A-B8F2-FC2F8BA7A271}" srcOrd="0" destOrd="0" presId="urn:microsoft.com/office/officeart/2005/8/layout/hierarchy5"/>
    <dgm:cxn modelId="{978AC984-08E6-4028-AB54-BC81B2B7B725}" type="presParOf" srcId="{8A2AF347-7DE7-48A7-B2EC-FB08D2C7442F}" destId="{D6CCC702-8339-4B9B-ACF8-0B5D4355EC21}" srcOrd="1" destOrd="0" presId="urn:microsoft.com/office/officeart/2005/8/layout/hierarchy5"/>
    <dgm:cxn modelId="{4A1862F4-E64C-4805-8EB7-927878A257D8}" type="presParOf" srcId="{AC716952-1416-4E07-959D-C76D8D3BCAF3}" destId="{D079E445-8FC9-4386-B012-598B734BAAB5}" srcOrd="2" destOrd="0" presId="urn:microsoft.com/office/officeart/2005/8/layout/hierarchy5"/>
    <dgm:cxn modelId="{F94DAE81-585D-46D9-A798-8264B3A11298}" type="presParOf" srcId="{D079E445-8FC9-4386-B012-598B734BAAB5}" destId="{8633A3D2-A346-4C18-86D4-B641B9A69F47}" srcOrd="0" destOrd="0" presId="urn:microsoft.com/office/officeart/2005/8/layout/hierarchy5"/>
    <dgm:cxn modelId="{64D46A2D-F2FD-4EAA-A41D-BE247F4FF3EB}" type="presParOf" srcId="{AC716952-1416-4E07-959D-C76D8D3BCAF3}" destId="{0FFD348A-7CAE-4A96-B85E-366C6A1C6ACD}" srcOrd="3" destOrd="0" presId="urn:microsoft.com/office/officeart/2005/8/layout/hierarchy5"/>
    <dgm:cxn modelId="{3EFB3838-B79B-43B4-8327-6AA655867D58}" type="presParOf" srcId="{0FFD348A-7CAE-4A96-B85E-366C6A1C6ACD}" destId="{8079DFF7-1BDF-49D8-9FBA-3986BC5F055B}" srcOrd="0" destOrd="0" presId="urn:microsoft.com/office/officeart/2005/8/layout/hierarchy5"/>
    <dgm:cxn modelId="{85F07F59-63E6-40C0-AD65-15CC347C81AF}" type="presParOf" srcId="{0FFD348A-7CAE-4A96-B85E-366C6A1C6ACD}" destId="{8139F978-E11F-4317-9C4C-871870B4F9D1}" srcOrd="1" destOrd="0" presId="urn:microsoft.com/office/officeart/2005/8/layout/hierarchy5"/>
    <dgm:cxn modelId="{09A44504-4666-421D-9DE7-7F63B6FEBE96}" type="presParOf" srcId="{8139F978-E11F-4317-9C4C-871870B4F9D1}" destId="{4CAC5443-FF02-4435-8506-67D6C612AE82}" srcOrd="0" destOrd="0" presId="urn:microsoft.com/office/officeart/2005/8/layout/hierarchy5"/>
    <dgm:cxn modelId="{EFF38FD2-8807-4F55-B3D9-14E66D5EF979}" type="presParOf" srcId="{4CAC5443-FF02-4435-8506-67D6C612AE82}" destId="{E9814CD0-EE1C-4C43-B6F9-EEA2A99C1ABB}" srcOrd="0" destOrd="0" presId="urn:microsoft.com/office/officeart/2005/8/layout/hierarchy5"/>
    <dgm:cxn modelId="{88FD7638-1B48-424C-A518-511C54BC5B1D}" type="presParOf" srcId="{8139F978-E11F-4317-9C4C-871870B4F9D1}" destId="{293DB409-AC94-4541-98F0-CF9F18DB658D}" srcOrd="1" destOrd="0" presId="urn:microsoft.com/office/officeart/2005/8/layout/hierarchy5"/>
    <dgm:cxn modelId="{3FE10497-9965-45FA-B36A-6E128FD67D3E}" type="presParOf" srcId="{293DB409-AC94-4541-98F0-CF9F18DB658D}" destId="{A556550B-3CA6-437B-A04A-2CCC72A2341B}" srcOrd="0" destOrd="0" presId="urn:microsoft.com/office/officeart/2005/8/layout/hierarchy5"/>
    <dgm:cxn modelId="{A687416F-84D3-4DC1-9DEF-51B484773430}" type="presParOf" srcId="{293DB409-AC94-4541-98F0-CF9F18DB658D}" destId="{5B384E6C-9ED6-4AB6-98ED-AE42F41191FB}" srcOrd="1" destOrd="0" presId="urn:microsoft.com/office/officeart/2005/8/layout/hierarchy5"/>
    <dgm:cxn modelId="{F674079C-0C1D-4E3D-AC6B-203E95E6EC87}" type="presParOf" srcId="{4CDC8D8E-665E-4EF2-BF6E-3FCFC9CB4D34}" destId="{14FB9887-F725-4FB5-89B8-E9740D8B8E5A}" srcOrd="1" destOrd="0" presId="urn:microsoft.com/office/officeart/2005/8/layout/hierarchy5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262F3EC-1FAA-4AA7-8929-9853F9819478}" type="doc">
      <dgm:prSet loTypeId="urn:microsoft.com/office/officeart/2005/8/layout/equation2" loCatId="process" qsTypeId="urn:microsoft.com/office/officeart/2005/8/quickstyle/simple2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</dgm:spPr>
      <dgm:t>
        <a:bodyPr/>
        <a:lstStyle/>
        <a:p>
          <a:endParaRPr lang="ru-RU"/>
        </a:p>
      </dgm:t>
    </dgm:pt>
    <dgm:pt modelId="{FA3D493A-5620-42B1-B772-076F775FC799}">
      <dgm:prSet phldrT="[Текст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Кинетическая энергия хаотического движения частиц </a:t>
          </a:r>
          <a:endParaRPr lang="ru-RU" sz="2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F55B127-ABD1-4D69-939A-D52723844151}" type="parTrans" cxnId="{3E7E4456-6573-43C3-9C7B-AB7500C80723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6D44AFCE-2946-46B8-8A92-14F7B62C4C62}" type="sibTrans" cxnId="{3E7E4456-6573-43C3-9C7B-AB7500C80723}">
      <dgm:prSet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2380226-24FB-4368-897C-39B9CDBAA69E}">
      <dgm:prSet phldrT="[Текст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Потенциальная энергия взаимодействия частиц</a:t>
          </a:r>
          <a:endParaRPr lang="ru-RU" sz="2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E62A296-1B7A-4FD1-95A9-90FE78227573}" type="parTrans" cxnId="{273F9CFE-FD5F-4ED8-9F91-26EE8B475025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C16BE4F-E2B9-4080-8704-8BBAF51085B7}" type="sibTrans" cxnId="{273F9CFE-FD5F-4ED8-9F91-26EE8B475025}">
      <dgm:prSet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DD568EE-C111-45FF-B48B-B118E893FF9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75000"/>
          </a:schemeClr>
        </a:solidFill>
        <a:ln/>
      </dgm:spPr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Внутренняя энергия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CEA0584-1164-4E68-B1A2-F89C77F4EC39}" type="sibTrans" cxnId="{5B436275-1DE9-483A-9072-0EAD89D7DF44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DCCF2C2-5952-4AE2-ADF6-A0D7AC7A898D}" type="parTrans" cxnId="{5B436275-1DE9-483A-9072-0EAD89D7DF44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BB8DDFE-DFCD-4895-95EA-D24FBF6F5C31}" type="pres">
      <dgm:prSet presAssocID="{A262F3EC-1FAA-4AA7-8929-9853F981947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A5B017-26AD-42FF-B4FF-3EA36B09F22A}" type="pres">
      <dgm:prSet presAssocID="{A262F3EC-1FAA-4AA7-8929-9853F9819478}" presName="vNodes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035E7637-CEFB-4D62-965F-2135F53CC3FB}" type="pres">
      <dgm:prSet presAssocID="{FA3D493A-5620-42B1-B772-076F775FC799}" presName="node" presStyleLbl="node1" presStyleIdx="0" presStyleCnt="3" custScaleX="278292" custScaleY="154842" custLinFactY="-7289" custLinFactNeighborX="-7711" custLinFactNeighborY="-1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593F861-3925-474C-B259-C894C2152ACC}" type="pres">
      <dgm:prSet presAssocID="{6D44AFCE-2946-46B8-8A92-14F7B62C4C62}" presName="spacerT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23E99CFA-7A6F-484E-B215-99D621F31CBE}" type="pres">
      <dgm:prSet presAssocID="{6D44AFCE-2946-46B8-8A92-14F7B62C4C62}" presName="sibTrans" presStyleLbl="sibTrans2D1" presStyleIdx="0" presStyleCnt="2" custLinFactX="25256" custLinFactY="-23926" custLinFactNeighborX="100000" custLinFactNeighborY="-100000"/>
      <dgm:spPr/>
      <dgm:t>
        <a:bodyPr/>
        <a:lstStyle/>
        <a:p>
          <a:endParaRPr lang="ru-RU"/>
        </a:p>
      </dgm:t>
    </dgm:pt>
    <dgm:pt modelId="{7867F60D-03EF-4CDA-AEC6-BBA2622AEE3B}" type="pres">
      <dgm:prSet presAssocID="{6D44AFCE-2946-46B8-8A92-14F7B62C4C62}" presName="spacerB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F2FC9562-A8CC-403E-B7D2-7DA3DC9B720F}" type="pres">
      <dgm:prSet presAssocID="{52380226-24FB-4368-897C-39B9CDBAA69E}" presName="node" presStyleLbl="node1" presStyleIdx="1" presStyleCnt="3" custScaleX="293074" custScaleY="151189" custLinFactY="-20419" custLinFactNeighborX="-320" custLinFactNeighborY="-1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477B2C46-454C-4EC4-8811-3257D9972E60}" type="pres">
      <dgm:prSet presAssocID="{A262F3EC-1FAA-4AA7-8929-9853F9819478}" presName="sibTransLast" presStyleLbl="sibTrans2D1" presStyleIdx="1" presStyleCnt="2" custScaleX="154600" custLinFactNeighborX="-41917" custLinFactNeighborY="17588"/>
      <dgm:spPr/>
      <dgm:t>
        <a:bodyPr/>
        <a:lstStyle/>
        <a:p>
          <a:endParaRPr lang="ru-RU"/>
        </a:p>
      </dgm:t>
    </dgm:pt>
    <dgm:pt modelId="{3B1E0D0A-B131-40AC-8A2B-EC2F446B7D46}" type="pres">
      <dgm:prSet presAssocID="{A262F3EC-1FAA-4AA7-8929-9853F9819478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874BB99B-07F5-4090-A53F-AC35BF0F7F9F}" type="pres">
      <dgm:prSet presAssocID="{A262F3EC-1FAA-4AA7-8929-9853F9819478}" presName="lastNode" presStyleLbl="node1" presStyleIdx="2" presStyleCnt="3" custScaleX="150823" custScaleY="128288" custLinFactNeighborX="533" custLinFactNeighborY="-17776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</dgm:ptLst>
  <dgm:cxnLst>
    <dgm:cxn modelId="{AB36DC70-065A-4557-ABEB-8C9A4AE50F5F}" type="presOf" srcId="{8DD568EE-C111-45FF-B48B-B118E893FF94}" destId="{874BB99B-07F5-4090-A53F-AC35BF0F7F9F}" srcOrd="0" destOrd="0" presId="urn:microsoft.com/office/officeart/2005/8/layout/equation2"/>
    <dgm:cxn modelId="{68E515B9-3070-4A89-B048-3317898D9198}" type="presOf" srcId="{A262F3EC-1FAA-4AA7-8929-9853F9819478}" destId="{7BB8DDFE-DFCD-4895-95EA-D24FBF6F5C31}" srcOrd="0" destOrd="0" presId="urn:microsoft.com/office/officeart/2005/8/layout/equation2"/>
    <dgm:cxn modelId="{C21035DE-C553-4F7E-827E-EF2C98A78E82}" type="presOf" srcId="{6D44AFCE-2946-46B8-8A92-14F7B62C4C62}" destId="{23E99CFA-7A6F-484E-B215-99D621F31CBE}" srcOrd="0" destOrd="0" presId="urn:microsoft.com/office/officeart/2005/8/layout/equation2"/>
    <dgm:cxn modelId="{DCE07FBC-DEE0-4F54-A099-2B2DF532FC45}" type="presOf" srcId="{7C16BE4F-E2B9-4080-8704-8BBAF51085B7}" destId="{3B1E0D0A-B131-40AC-8A2B-EC2F446B7D46}" srcOrd="1" destOrd="0" presId="urn:microsoft.com/office/officeart/2005/8/layout/equation2"/>
    <dgm:cxn modelId="{3E7E4456-6573-43C3-9C7B-AB7500C80723}" srcId="{A262F3EC-1FAA-4AA7-8929-9853F9819478}" destId="{FA3D493A-5620-42B1-B772-076F775FC799}" srcOrd="0" destOrd="0" parTransId="{9F55B127-ABD1-4D69-939A-D52723844151}" sibTransId="{6D44AFCE-2946-46B8-8A92-14F7B62C4C62}"/>
    <dgm:cxn modelId="{273F9CFE-FD5F-4ED8-9F91-26EE8B475025}" srcId="{A262F3EC-1FAA-4AA7-8929-9853F9819478}" destId="{52380226-24FB-4368-897C-39B9CDBAA69E}" srcOrd="1" destOrd="0" parTransId="{2E62A296-1B7A-4FD1-95A9-90FE78227573}" sibTransId="{7C16BE4F-E2B9-4080-8704-8BBAF51085B7}"/>
    <dgm:cxn modelId="{4E7A16DE-CACA-4C8C-9962-47B8906C9A7D}" type="presOf" srcId="{52380226-24FB-4368-897C-39B9CDBAA69E}" destId="{F2FC9562-A8CC-403E-B7D2-7DA3DC9B720F}" srcOrd="0" destOrd="0" presId="urn:microsoft.com/office/officeart/2005/8/layout/equation2"/>
    <dgm:cxn modelId="{09DB7958-C8C0-4A9D-8441-DB947E75766A}" type="presOf" srcId="{FA3D493A-5620-42B1-B772-076F775FC799}" destId="{035E7637-CEFB-4D62-965F-2135F53CC3FB}" srcOrd="0" destOrd="0" presId="urn:microsoft.com/office/officeart/2005/8/layout/equation2"/>
    <dgm:cxn modelId="{07D691A1-70C2-478A-8406-2FF4B3E8E2B3}" type="presOf" srcId="{7C16BE4F-E2B9-4080-8704-8BBAF51085B7}" destId="{477B2C46-454C-4EC4-8811-3257D9972E60}" srcOrd="0" destOrd="0" presId="urn:microsoft.com/office/officeart/2005/8/layout/equation2"/>
    <dgm:cxn modelId="{5B436275-1DE9-483A-9072-0EAD89D7DF44}" srcId="{A262F3EC-1FAA-4AA7-8929-9853F9819478}" destId="{8DD568EE-C111-45FF-B48B-B118E893FF94}" srcOrd="2" destOrd="0" parTransId="{CDCCF2C2-5952-4AE2-ADF6-A0D7AC7A898D}" sibTransId="{4CEA0584-1164-4E68-B1A2-F89C77F4EC39}"/>
    <dgm:cxn modelId="{6186A6AB-E85F-468E-8C65-09ACBE341690}" type="presParOf" srcId="{7BB8DDFE-DFCD-4895-95EA-D24FBF6F5C31}" destId="{7DA5B017-26AD-42FF-B4FF-3EA36B09F22A}" srcOrd="0" destOrd="0" presId="urn:microsoft.com/office/officeart/2005/8/layout/equation2"/>
    <dgm:cxn modelId="{C029E12B-00CD-4E86-BA3E-1063AF3B93B9}" type="presParOf" srcId="{7DA5B017-26AD-42FF-B4FF-3EA36B09F22A}" destId="{035E7637-CEFB-4D62-965F-2135F53CC3FB}" srcOrd="0" destOrd="0" presId="urn:microsoft.com/office/officeart/2005/8/layout/equation2"/>
    <dgm:cxn modelId="{D8318205-5A39-438F-A212-B8B32E70433A}" type="presParOf" srcId="{7DA5B017-26AD-42FF-B4FF-3EA36B09F22A}" destId="{F593F861-3925-474C-B259-C894C2152ACC}" srcOrd="1" destOrd="0" presId="urn:microsoft.com/office/officeart/2005/8/layout/equation2"/>
    <dgm:cxn modelId="{444CBAAA-FE06-495F-BE6A-45C6EBD1B501}" type="presParOf" srcId="{7DA5B017-26AD-42FF-B4FF-3EA36B09F22A}" destId="{23E99CFA-7A6F-484E-B215-99D621F31CBE}" srcOrd="2" destOrd="0" presId="urn:microsoft.com/office/officeart/2005/8/layout/equation2"/>
    <dgm:cxn modelId="{AE092340-75C5-4D17-B144-2AC9D300DBD1}" type="presParOf" srcId="{7DA5B017-26AD-42FF-B4FF-3EA36B09F22A}" destId="{7867F60D-03EF-4CDA-AEC6-BBA2622AEE3B}" srcOrd="3" destOrd="0" presId="urn:microsoft.com/office/officeart/2005/8/layout/equation2"/>
    <dgm:cxn modelId="{3ACA1D3D-7769-49DA-B4C2-62F43FEA6C8C}" type="presParOf" srcId="{7DA5B017-26AD-42FF-B4FF-3EA36B09F22A}" destId="{F2FC9562-A8CC-403E-B7D2-7DA3DC9B720F}" srcOrd="4" destOrd="0" presId="urn:microsoft.com/office/officeart/2005/8/layout/equation2"/>
    <dgm:cxn modelId="{A6C21784-4B8A-4422-A04F-46AD2F786EE7}" type="presParOf" srcId="{7BB8DDFE-DFCD-4895-95EA-D24FBF6F5C31}" destId="{477B2C46-454C-4EC4-8811-3257D9972E60}" srcOrd="1" destOrd="0" presId="urn:microsoft.com/office/officeart/2005/8/layout/equation2"/>
    <dgm:cxn modelId="{76DFB772-7542-4789-95DB-63685C63BABE}" type="presParOf" srcId="{477B2C46-454C-4EC4-8811-3257D9972E60}" destId="{3B1E0D0A-B131-40AC-8A2B-EC2F446B7D46}" srcOrd="0" destOrd="0" presId="urn:microsoft.com/office/officeart/2005/8/layout/equation2"/>
    <dgm:cxn modelId="{CFFB3626-B769-4C58-B7F5-97CCC01152DA}" type="presParOf" srcId="{7BB8DDFE-DFCD-4895-95EA-D24FBF6F5C31}" destId="{874BB99B-07F5-4090-A53F-AC35BF0F7F9F}" srcOrd="2" destOrd="0" presId="urn:microsoft.com/office/officeart/2005/8/layout/equation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32E3F3D-A34C-4DEE-9E58-E0299C13E801}" type="doc">
      <dgm:prSet loTypeId="urn:microsoft.com/office/officeart/2005/8/layout/orgChart1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96DC3D2-8037-434A-8AF7-8D954245A3A5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Способы изменения внутренней энергии</a:t>
          </a:r>
          <a:endParaRPr lang="ru-RU" sz="2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DE65B05-C279-49E4-BD2D-4C341210C7B6}" type="parTrans" cxnId="{14307160-BBEC-4372-9B95-C7F108FB8A5F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7179BB4-DC13-4253-9045-F8175DBE2A27}" type="sibTrans" cxnId="{14307160-BBEC-4372-9B95-C7F108FB8A5F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F7CEF61-7E95-4531-BBC9-7416C529AFEE}">
      <dgm:prSet phldrT="[Текст]" custT="1"/>
      <dgm:spPr/>
      <dgm:t>
        <a:bodyPr/>
        <a:lstStyle/>
        <a:p>
          <a:r>
            <a:rPr lang="ru-RU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Теплопередача</a:t>
          </a:r>
          <a:endParaRPr lang="ru-RU" sz="2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88DB5FD-542C-4021-994B-5DAF5FE5D95B}" type="parTrans" cxnId="{76459E79-7DC0-4CCF-B04C-122A5B01F604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0355240-C4B8-458F-B9D5-20BB19DEAD17}" type="sibTrans" cxnId="{76459E79-7DC0-4CCF-B04C-122A5B01F604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5CEAC07-50C5-4CB1-9791-3C458222FE02}">
      <dgm:prSet phldrT="[Текст]"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Теплопроводность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B2CDE8F-6379-4D4A-BAF3-831F94CF2874}" type="parTrans" cxnId="{9F3181BA-C6B1-4C97-942D-0BDD6976E9B8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4552506-BBFD-48FE-B3AB-5A2EF2C1F88C}" type="sibTrans" cxnId="{9F3181BA-C6B1-4C97-942D-0BDD6976E9B8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5CC5E03-0051-49BB-BE1C-CB564D08F396}">
      <dgm:prSet phldrT="[Текст]"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Конвекция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8F2A052-9B40-4F91-8F1C-6775C9E1EC0A}" type="parTrans" cxnId="{3507E82D-D668-40C9-955E-36C741C66262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350F531-03E1-493E-8649-B5FCEA65DB5A}" type="sibTrans" cxnId="{3507E82D-D668-40C9-955E-36C741C66262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F7A1356-46B4-4C48-8CAB-3AE27783C57F}">
      <dgm:prSet phldrT="[Текст]" custT="1"/>
      <dgm:spPr/>
      <dgm:t>
        <a:bodyPr/>
        <a:lstStyle/>
        <a:p>
          <a:r>
            <a:rPr lang="ru-RU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Совершение механической работы</a:t>
          </a:r>
          <a:endParaRPr lang="ru-RU" sz="2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2ECECFF-F199-4E52-A3A5-C6D7B82C7006}" type="parTrans" cxnId="{E9DAB32B-9C72-4DD6-8616-14BF8EE1DA7C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794B647-75BB-41F3-9ADC-AEB54BA75D90}" type="sibTrans" cxnId="{E9DAB32B-9C72-4DD6-8616-14BF8EE1DA7C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AA0784A-B016-43E2-AEF4-3379EA7998AA}">
      <dgm:prSet phldrT="[Текст]"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Трение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8497F46-E070-4B32-996B-6BAE3406B6A6}" type="parTrans" cxnId="{49465FE8-73C2-425D-B8B3-92614D160184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21CE915-C181-4E11-A0FC-398507E12789}" type="sibTrans" cxnId="{49465FE8-73C2-425D-B8B3-92614D160184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09E5368-9BA3-4CAF-A882-86C6EEA457DA}">
      <dgm:prSet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Излучение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D7BBF01-23B6-49C6-ADE4-EF8719D8F004}" type="parTrans" cxnId="{0EA9B979-EF40-42F5-8354-504B2342FB1D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15D829D-484F-4734-89A0-F1C40E9DC7E2}" type="sibTrans" cxnId="{0EA9B979-EF40-42F5-8354-504B2342FB1D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6DB39C5C-B88F-4AC1-8B4A-D825B0F39045}">
      <dgm:prSet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Деформация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831362E-3BE9-42B6-B210-BBA994DD2274}" type="parTrans" cxnId="{69493606-9C48-497B-8414-E723095E6AF8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34BBADD-C458-4FB9-986B-63E84FBE5770}" type="sibTrans" cxnId="{69493606-9C48-497B-8414-E723095E6AF8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01D0377-031E-4764-B3D4-C6D066DE5819}" type="pres">
      <dgm:prSet presAssocID="{832E3F3D-A34C-4DEE-9E58-E0299C13E80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0DBF6D1-28E8-463A-BF82-6F61F69F46C2}" type="pres">
      <dgm:prSet presAssocID="{F96DC3D2-8037-434A-8AF7-8D954245A3A5}" presName="hierRoot1" presStyleCnt="0">
        <dgm:presLayoutVars>
          <dgm:hierBranch val="init"/>
        </dgm:presLayoutVars>
      </dgm:prSet>
      <dgm:spPr/>
    </dgm:pt>
    <dgm:pt modelId="{608B0348-CA2E-4B07-BAD1-442283229734}" type="pres">
      <dgm:prSet presAssocID="{F96DC3D2-8037-434A-8AF7-8D954245A3A5}" presName="rootComposite1" presStyleCnt="0"/>
      <dgm:spPr/>
    </dgm:pt>
    <dgm:pt modelId="{13560E0B-AFC5-4645-BE7F-6C9B6048DC62}" type="pres">
      <dgm:prSet presAssocID="{F96DC3D2-8037-434A-8AF7-8D954245A3A5}" presName="rootText1" presStyleLbl="node0" presStyleIdx="0" presStyleCnt="1" custScaleX="3461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7AF55C-20FF-4962-9985-924D0581C290}" type="pres">
      <dgm:prSet presAssocID="{F96DC3D2-8037-434A-8AF7-8D954245A3A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B9002C8-33A5-4CE2-B65D-42BCA9D2EE3A}" type="pres">
      <dgm:prSet presAssocID="{F96DC3D2-8037-434A-8AF7-8D954245A3A5}" presName="hierChild2" presStyleCnt="0"/>
      <dgm:spPr/>
    </dgm:pt>
    <dgm:pt modelId="{E15A63CF-F9AD-4F60-82C8-E90A96741985}" type="pres">
      <dgm:prSet presAssocID="{C88DB5FD-542C-4021-994B-5DAF5FE5D95B}" presName="Name37" presStyleLbl="parChTrans1D2" presStyleIdx="0" presStyleCnt="2"/>
      <dgm:spPr/>
      <dgm:t>
        <a:bodyPr/>
        <a:lstStyle/>
        <a:p>
          <a:endParaRPr lang="ru-RU"/>
        </a:p>
      </dgm:t>
    </dgm:pt>
    <dgm:pt modelId="{30697170-F35D-4C3E-9A1C-92BA86E30BFB}" type="pres">
      <dgm:prSet presAssocID="{EF7CEF61-7E95-4531-BBC9-7416C529AFEE}" presName="hierRoot2" presStyleCnt="0">
        <dgm:presLayoutVars>
          <dgm:hierBranch val="init"/>
        </dgm:presLayoutVars>
      </dgm:prSet>
      <dgm:spPr/>
    </dgm:pt>
    <dgm:pt modelId="{7608CD97-2FAF-4F36-8AB6-0D0C13C2CA3F}" type="pres">
      <dgm:prSet presAssocID="{EF7CEF61-7E95-4531-BBC9-7416C529AFEE}" presName="rootComposite" presStyleCnt="0"/>
      <dgm:spPr/>
    </dgm:pt>
    <dgm:pt modelId="{5EF0DD03-65FB-4487-9A24-4D2C78EE6E2C}" type="pres">
      <dgm:prSet presAssocID="{EF7CEF61-7E95-4531-BBC9-7416C529AFEE}" presName="rootText" presStyleLbl="node2" presStyleIdx="0" presStyleCnt="2" custScaleX="170488" custLinFactNeighborX="-35385" custLinFactNeighborY="430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5B8A27-7CB8-4355-B93F-9524BA527C01}" type="pres">
      <dgm:prSet presAssocID="{EF7CEF61-7E95-4531-BBC9-7416C529AFEE}" presName="rootConnector" presStyleLbl="node2" presStyleIdx="0" presStyleCnt="2"/>
      <dgm:spPr/>
      <dgm:t>
        <a:bodyPr/>
        <a:lstStyle/>
        <a:p>
          <a:endParaRPr lang="ru-RU"/>
        </a:p>
      </dgm:t>
    </dgm:pt>
    <dgm:pt modelId="{B802EDD0-5DB3-4603-9CA3-07297FD3975A}" type="pres">
      <dgm:prSet presAssocID="{EF7CEF61-7E95-4531-BBC9-7416C529AFEE}" presName="hierChild4" presStyleCnt="0"/>
      <dgm:spPr/>
    </dgm:pt>
    <dgm:pt modelId="{7E066B7B-EF25-46E5-A6B5-E9D934E71F70}" type="pres">
      <dgm:prSet presAssocID="{3B2CDE8F-6379-4D4A-BAF3-831F94CF2874}" presName="Name37" presStyleLbl="parChTrans1D3" presStyleIdx="0" presStyleCnt="5"/>
      <dgm:spPr/>
      <dgm:t>
        <a:bodyPr/>
        <a:lstStyle/>
        <a:p>
          <a:endParaRPr lang="ru-RU"/>
        </a:p>
      </dgm:t>
    </dgm:pt>
    <dgm:pt modelId="{82CCF0C3-DC73-48D6-87B4-A82E8137E879}" type="pres">
      <dgm:prSet presAssocID="{25CEAC07-50C5-4CB1-9791-3C458222FE02}" presName="hierRoot2" presStyleCnt="0">
        <dgm:presLayoutVars>
          <dgm:hierBranch val="init"/>
        </dgm:presLayoutVars>
      </dgm:prSet>
      <dgm:spPr/>
    </dgm:pt>
    <dgm:pt modelId="{BC5C9B0C-3566-4A00-8466-757A7CB1BC0E}" type="pres">
      <dgm:prSet presAssocID="{25CEAC07-50C5-4CB1-9791-3C458222FE02}" presName="rootComposite" presStyleCnt="0"/>
      <dgm:spPr/>
    </dgm:pt>
    <dgm:pt modelId="{59615549-D1E4-4D3D-984E-0D0D4D6AF8BF}" type="pres">
      <dgm:prSet presAssocID="{25CEAC07-50C5-4CB1-9791-3C458222FE02}" presName="rootText" presStyleLbl="node3" presStyleIdx="0" presStyleCnt="5" custScaleX="120503" custLinFactNeighborX="-40362" custLinFactNeighborY="345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5A89A9-B302-4D8D-B502-6170FAFBB363}" type="pres">
      <dgm:prSet presAssocID="{25CEAC07-50C5-4CB1-9791-3C458222FE02}" presName="rootConnector" presStyleLbl="node3" presStyleIdx="0" presStyleCnt="5"/>
      <dgm:spPr/>
      <dgm:t>
        <a:bodyPr/>
        <a:lstStyle/>
        <a:p>
          <a:endParaRPr lang="ru-RU"/>
        </a:p>
      </dgm:t>
    </dgm:pt>
    <dgm:pt modelId="{A9188192-FF44-4D79-8C68-945A45EC201E}" type="pres">
      <dgm:prSet presAssocID="{25CEAC07-50C5-4CB1-9791-3C458222FE02}" presName="hierChild4" presStyleCnt="0"/>
      <dgm:spPr/>
    </dgm:pt>
    <dgm:pt modelId="{8F1D89A1-B5D4-4BB9-9154-2813B9AF2249}" type="pres">
      <dgm:prSet presAssocID="{25CEAC07-50C5-4CB1-9791-3C458222FE02}" presName="hierChild5" presStyleCnt="0"/>
      <dgm:spPr/>
    </dgm:pt>
    <dgm:pt modelId="{DAB772F1-F7AC-41C4-86EB-FEE136565DEA}" type="pres">
      <dgm:prSet presAssocID="{08F2A052-9B40-4F91-8F1C-6775C9E1EC0A}" presName="Name37" presStyleLbl="parChTrans1D3" presStyleIdx="1" presStyleCnt="5"/>
      <dgm:spPr/>
      <dgm:t>
        <a:bodyPr/>
        <a:lstStyle/>
        <a:p>
          <a:endParaRPr lang="ru-RU"/>
        </a:p>
      </dgm:t>
    </dgm:pt>
    <dgm:pt modelId="{95DF6C19-DB29-4336-A8E7-FCDB6068C30D}" type="pres">
      <dgm:prSet presAssocID="{D5CC5E03-0051-49BB-BE1C-CB564D08F396}" presName="hierRoot2" presStyleCnt="0">
        <dgm:presLayoutVars>
          <dgm:hierBranch val="init"/>
        </dgm:presLayoutVars>
      </dgm:prSet>
      <dgm:spPr/>
    </dgm:pt>
    <dgm:pt modelId="{3037C1B6-09C1-450F-9B06-FE8DB6289DAC}" type="pres">
      <dgm:prSet presAssocID="{D5CC5E03-0051-49BB-BE1C-CB564D08F396}" presName="rootComposite" presStyleCnt="0"/>
      <dgm:spPr/>
    </dgm:pt>
    <dgm:pt modelId="{28C13CB0-E4E7-4E30-80F0-8C82C247B69D}" type="pres">
      <dgm:prSet presAssocID="{D5CC5E03-0051-49BB-BE1C-CB564D08F396}" presName="rootText" presStyleLbl="node3" presStyleIdx="1" presStyleCnt="5" custScaleX="120503" custLinFactNeighborX="-40362" custLinFactNeighborY="213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D6E6CE-A4DD-4554-9C15-15EC12919322}" type="pres">
      <dgm:prSet presAssocID="{D5CC5E03-0051-49BB-BE1C-CB564D08F396}" presName="rootConnector" presStyleLbl="node3" presStyleIdx="1" presStyleCnt="5"/>
      <dgm:spPr/>
      <dgm:t>
        <a:bodyPr/>
        <a:lstStyle/>
        <a:p>
          <a:endParaRPr lang="ru-RU"/>
        </a:p>
      </dgm:t>
    </dgm:pt>
    <dgm:pt modelId="{4D98C0FE-E9EB-4A2B-8B4A-124CBB984CC2}" type="pres">
      <dgm:prSet presAssocID="{D5CC5E03-0051-49BB-BE1C-CB564D08F396}" presName="hierChild4" presStyleCnt="0"/>
      <dgm:spPr/>
    </dgm:pt>
    <dgm:pt modelId="{2A43637D-A362-4850-872E-BB03FD42706C}" type="pres">
      <dgm:prSet presAssocID="{D5CC5E03-0051-49BB-BE1C-CB564D08F396}" presName="hierChild5" presStyleCnt="0"/>
      <dgm:spPr/>
    </dgm:pt>
    <dgm:pt modelId="{2F1B8CF7-25F2-45C4-AD09-49929158B7DD}" type="pres">
      <dgm:prSet presAssocID="{ED7BBF01-23B6-49C6-ADE4-EF8719D8F004}" presName="Name37" presStyleLbl="parChTrans1D3" presStyleIdx="2" presStyleCnt="5"/>
      <dgm:spPr/>
      <dgm:t>
        <a:bodyPr/>
        <a:lstStyle/>
        <a:p>
          <a:endParaRPr lang="ru-RU"/>
        </a:p>
      </dgm:t>
    </dgm:pt>
    <dgm:pt modelId="{CB9740C6-BB8B-413F-B043-A06F58381333}" type="pres">
      <dgm:prSet presAssocID="{409E5368-9BA3-4CAF-A882-86C6EEA457DA}" presName="hierRoot2" presStyleCnt="0">
        <dgm:presLayoutVars>
          <dgm:hierBranch val="init"/>
        </dgm:presLayoutVars>
      </dgm:prSet>
      <dgm:spPr/>
    </dgm:pt>
    <dgm:pt modelId="{01C7BA72-4CCB-4042-9386-69EF495464AD}" type="pres">
      <dgm:prSet presAssocID="{409E5368-9BA3-4CAF-A882-86C6EEA457DA}" presName="rootComposite" presStyleCnt="0"/>
      <dgm:spPr/>
    </dgm:pt>
    <dgm:pt modelId="{A9972A8B-664E-402D-BC2A-D074BC11D008}" type="pres">
      <dgm:prSet presAssocID="{409E5368-9BA3-4CAF-A882-86C6EEA457DA}" presName="rootText" presStyleLbl="node3" presStyleIdx="2" presStyleCnt="5" custScaleX="120503" custLinFactNeighborX="-403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8CBFFD-9296-4EC0-87B8-EFBEA757D40B}" type="pres">
      <dgm:prSet presAssocID="{409E5368-9BA3-4CAF-A882-86C6EEA457DA}" presName="rootConnector" presStyleLbl="node3" presStyleIdx="2" presStyleCnt="5"/>
      <dgm:spPr/>
      <dgm:t>
        <a:bodyPr/>
        <a:lstStyle/>
        <a:p>
          <a:endParaRPr lang="ru-RU"/>
        </a:p>
      </dgm:t>
    </dgm:pt>
    <dgm:pt modelId="{1E92AF0A-C4B8-489E-BA48-FA487A9147F9}" type="pres">
      <dgm:prSet presAssocID="{409E5368-9BA3-4CAF-A882-86C6EEA457DA}" presName="hierChild4" presStyleCnt="0"/>
      <dgm:spPr/>
    </dgm:pt>
    <dgm:pt modelId="{6074B31C-B89E-45CC-8CD8-53302713909E}" type="pres">
      <dgm:prSet presAssocID="{409E5368-9BA3-4CAF-A882-86C6EEA457DA}" presName="hierChild5" presStyleCnt="0"/>
      <dgm:spPr/>
    </dgm:pt>
    <dgm:pt modelId="{852F57E3-F0F1-4596-A770-031AC22F7F17}" type="pres">
      <dgm:prSet presAssocID="{EF7CEF61-7E95-4531-BBC9-7416C529AFEE}" presName="hierChild5" presStyleCnt="0"/>
      <dgm:spPr/>
    </dgm:pt>
    <dgm:pt modelId="{955EDD43-15DC-4859-AF96-CCD239C43666}" type="pres">
      <dgm:prSet presAssocID="{52ECECFF-F199-4E52-A3A5-C6D7B82C7006}" presName="Name37" presStyleLbl="parChTrans1D2" presStyleIdx="1" presStyleCnt="2"/>
      <dgm:spPr/>
      <dgm:t>
        <a:bodyPr/>
        <a:lstStyle/>
        <a:p>
          <a:endParaRPr lang="ru-RU"/>
        </a:p>
      </dgm:t>
    </dgm:pt>
    <dgm:pt modelId="{7EABD407-5EC1-412C-A281-6E2025BE8FDB}" type="pres">
      <dgm:prSet presAssocID="{9F7A1356-46B4-4C48-8CAB-3AE27783C57F}" presName="hierRoot2" presStyleCnt="0">
        <dgm:presLayoutVars>
          <dgm:hierBranch val="init"/>
        </dgm:presLayoutVars>
      </dgm:prSet>
      <dgm:spPr/>
    </dgm:pt>
    <dgm:pt modelId="{33C9FA0E-9978-4436-AFF7-CDD40C7FE500}" type="pres">
      <dgm:prSet presAssocID="{9F7A1356-46B4-4C48-8CAB-3AE27783C57F}" presName="rootComposite" presStyleCnt="0"/>
      <dgm:spPr/>
    </dgm:pt>
    <dgm:pt modelId="{D5E22289-4333-403B-BD97-3BBA0B8860BC}" type="pres">
      <dgm:prSet presAssocID="{9F7A1356-46B4-4C48-8CAB-3AE27783C57F}" presName="rootText" presStyleLbl="node2" presStyleIdx="1" presStyleCnt="2" custScaleX="175331" custLinFactNeighborX="37996" custLinFactNeighborY="430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CCCF69-7358-43B3-B659-C4407E3B5043}" type="pres">
      <dgm:prSet presAssocID="{9F7A1356-46B4-4C48-8CAB-3AE27783C57F}" presName="rootConnector" presStyleLbl="node2" presStyleIdx="1" presStyleCnt="2"/>
      <dgm:spPr/>
      <dgm:t>
        <a:bodyPr/>
        <a:lstStyle/>
        <a:p>
          <a:endParaRPr lang="ru-RU"/>
        </a:p>
      </dgm:t>
    </dgm:pt>
    <dgm:pt modelId="{54B179B8-A733-4CD1-99D8-5722D1E64B78}" type="pres">
      <dgm:prSet presAssocID="{9F7A1356-46B4-4C48-8CAB-3AE27783C57F}" presName="hierChild4" presStyleCnt="0"/>
      <dgm:spPr/>
    </dgm:pt>
    <dgm:pt modelId="{FA44F082-0BD3-4FAB-A0DC-DAF34F94A95E}" type="pres">
      <dgm:prSet presAssocID="{E8497F46-E070-4B32-996B-6BAE3406B6A6}" presName="Name37" presStyleLbl="parChTrans1D3" presStyleIdx="3" presStyleCnt="5"/>
      <dgm:spPr/>
      <dgm:t>
        <a:bodyPr/>
        <a:lstStyle/>
        <a:p>
          <a:endParaRPr lang="ru-RU"/>
        </a:p>
      </dgm:t>
    </dgm:pt>
    <dgm:pt modelId="{60EF397E-EAFB-4D52-94FE-C1C6008BA464}" type="pres">
      <dgm:prSet presAssocID="{9AA0784A-B016-43E2-AEF4-3379EA7998AA}" presName="hierRoot2" presStyleCnt="0">
        <dgm:presLayoutVars>
          <dgm:hierBranch val="init"/>
        </dgm:presLayoutVars>
      </dgm:prSet>
      <dgm:spPr/>
    </dgm:pt>
    <dgm:pt modelId="{DF03265B-1CBC-4789-B085-A89972B00C54}" type="pres">
      <dgm:prSet presAssocID="{9AA0784A-B016-43E2-AEF4-3379EA7998AA}" presName="rootComposite" presStyleCnt="0"/>
      <dgm:spPr/>
    </dgm:pt>
    <dgm:pt modelId="{A2D42730-074A-49A5-A88B-F499E7F0539D}" type="pres">
      <dgm:prSet presAssocID="{9AA0784A-B016-43E2-AEF4-3379EA7998AA}" presName="rootText" presStyleLbl="node3" presStyleIdx="3" presStyleCnt="5" custLinFactNeighborX="40677" custLinFactNeighborY="645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DCD2DA-394C-47EB-8B7D-C2F930EC9061}" type="pres">
      <dgm:prSet presAssocID="{9AA0784A-B016-43E2-AEF4-3379EA7998AA}" presName="rootConnector" presStyleLbl="node3" presStyleIdx="3" presStyleCnt="5"/>
      <dgm:spPr/>
      <dgm:t>
        <a:bodyPr/>
        <a:lstStyle/>
        <a:p>
          <a:endParaRPr lang="ru-RU"/>
        </a:p>
      </dgm:t>
    </dgm:pt>
    <dgm:pt modelId="{F55289BD-03DA-4031-AC68-192F75D23B10}" type="pres">
      <dgm:prSet presAssocID="{9AA0784A-B016-43E2-AEF4-3379EA7998AA}" presName="hierChild4" presStyleCnt="0"/>
      <dgm:spPr/>
    </dgm:pt>
    <dgm:pt modelId="{0DB45998-B96D-4FBE-A084-1DD48BBB8881}" type="pres">
      <dgm:prSet presAssocID="{9AA0784A-B016-43E2-AEF4-3379EA7998AA}" presName="hierChild5" presStyleCnt="0"/>
      <dgm:spPr/>
    </dgm:pt>
    <dgm:pt modelId="{D768444C-580A-4096-8289-37DED2A4F118}" type="pres">
      <dgm:prSet presAssocID="{9831362E-3BE9-42B6-B210-BBA994DD2274}" presName="Name37" presStyleLbl="parChTrans1D3" presStyleIdx="4" presStyleCnt="5"/>
      <dgm:spPr/>
      <dgm:t>
        <a:bodyPr/>
        <a:lstStyle/>
        <a:p>
          <a:endParaRPr lang="ru-RU"/>
        </a:p>
      </dgm:t>
    </dgm:pt>
    <dgm:pt modelId="{4557A97D-954B-4F5D-A614-1B4A0CB938F8}" type="pres">
      <dgm:prSet presAssocID="{6DB39C5C-B88F-4AC1-8B4A-D825B0F39045}" presName="hierRoot2" presStyleCnt="0">
        <dgm:presLayoutVars>
          <dgm:hierBranch val="init"/>
        </dgm:presLayoutVars>
      </dgm:prSet>
      <dgm:spPr/>
    </dgm:pt>
    <dgm:pt modelId="{5045951C-CFCA-4540-86DB-7E29401E6BE4}" type="pres">
      <dgm:prSet presAssocID="{6DB39C5C-B88F-4AC1-8B4A-D825B0F39045}" presName="rootComposite" presStyleCnt="0"/>
      <dgm:spPr/>
    </dgm:pt>
    <dgm:pt modelId="{D64426E4-11DE-4466-8CED-E3701337F28C}" type="pres">
      <dgm:prSet presAssocID="{6DB39C5C-B88F-4AC1-8B4A-D825B0F39045}" presName="rootText" presStyleLbl="node3" presStyleIdx="4" presStyleCnt="5" custLinFactNeighborX="40677" custLinFactNeighborY="657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8B5AFA-F8C5-497E-ABA5-66CA32C48845}" type="pres">
      <dgm:prSet presAssocID="{6DB39C5C-B88F-4AC1-8B4A-D825B0F39045}" presName="rootConnector" presStyleLbl="node3" presStyleIdx="4" presStyleCnt="5"/>
      <dgm:spPr/>
      <dgm:t>
        <a:bodyPr/>
        <a:lstStyle/>
        <a:p>
          <a:endParaRPr lang="ru-RU"/>
        </a:p>
      </dgm:t>
    </dgm:pt>
    <dgm:pt modelId="{B7E236C5-06E4-46E4-9C93-92B36C002EED}" type="pres">
      <dgm:prSet presAssocID="{6DB39C5C-B88F-4AC1-8B4A-D825B0F39045}" presName="hierChild4" presStyleCnt="0"/>
      <dgm:spPr/>
    </dgm:pt>
    <dgm:pt modelId="{92CB2111-769C-4B12-BA39-8CE585822D01}" type="pres">
      <dgm:prSet presAssocID="{6DB39C5C-B88F-4AC1-8B4A-D825B0F39045}" presName="hierChild5" presStyleCnt="0"/>
      <dgm:spPr/>
    </dgm:pt>
    <dgm:pt modelId="{102DBD86-0F8E-41E8-81DD-505D3068DF0B}" type="pres">
      <dgm:prSet presAssocID="{9F7A1356-46B4-4C48-8CAB-3AE27783C57F}" presName="hierChild5" presStyleCnt="0"/>
      <dgm:spPr/>
    </dgm:pt>
    <dgm:pt modelId="{3C8E9003-409E-4984-A29E-65A38C35CBE9}" type="pres">
      <dgm:prSet presAssocID="{F96DC3D2-8037-434A-8AF7-8D954245A3A5}" presName="hierChild3" presStyleCnt="0"/>
      <dgm:spPr/>
    </dgm:pt>
  </dgm:ptLst>
  <dgm:cxnLst>
    <dgm:cxn modelId="{F542A962-102E-4887-9E82-8CC73AAF8A2B}" type="presOf" srcId="{9F7A1356-46B4-4C48-8CAB-3AE27783C57F}" destId="{1DCCCF69-7358-43B3-B659-C4407E3B5043}" srcOrd="1" destOrd="0" presId="urn:microsoft.com/office/officeart/2005/8/layout/orgChart1"/>
    <dgm:cxn modelId="{7CE5E4FA-C22A-4FB8-A53C-81DDA21F16E8}" type="presOf" srcId="{3B2CDE8F-6379-4D4A-BAF3-831F94CF2874}" destId="{7E066B7B-EF25-46E5-A6B5-E9D934E71F70}" srcOrd="0" destOrd="0" presId="urn:microsoft.com/office/officeart/2005/8/layout/orgChart1"/>
    <dgm:cxn modelId="{9E41405B-CD07-4440-881F-97DC93C9B098}" type="presOf" srcId="{832E3F3D-A34C-4DEE-9E58-E0299C13E801}" destId="{C01D0377-031E-4764-B3D4-C6D066DE5819}" srcOrd="0" destOrd="0" presId="urn:microsoft.com/office/officeart/2005/8/layout/orgChart1"/>
    <dgm:cxn modelId="{5AE97793-AC30-4956-8B07-932D3CF5A07F}" type="presOf" srcId="{409E5368-9BA3-4CAF-A882-86C6EEA457DA}" destId="{3E8CBFFD-9296-4EC0-87B8-EFBEA757D40B}" srcOrd="1" destOrd="0" presId="urn:microsoft.com/office/officeart/2005/8/layout/orgChart1"/>
    <dgm:cxn modelId="{14307160-BBEC-4372-9B95-C7F108FB8A5F}" srcId="{832E3F3D-A34C-4DEE-9E58-E0299C13E801}" destId="{F96DC3D2-8037-434A-8AF7-8D954245A3A5}" srcOrd="0" destOrd="0" parTransId="{ADE65B05-C279-49E4-BD2D-4C341210C7B6}" sibTransId="{27179BB4-DC13-4253-9045-F8175DBE2A27}"/>
    <dgm:cxn modelId="{D27C67FB-1785-45AC-838D-89FB22B44644}" type="presOf" srcId="{52ECECFF-F199-4E52-A3A5-C6D7B82C7006}" destId="{955EDD43-15DC-4859-AF96-CCD239C43666}" srcOrd="0" destOrd="0" presId="urn:microsoft.com/office/officeart/2005/8/layout/orgChart1"/>
    <dgm:cxn modelId="{B73EEBBB-2E1C-4DEF-A50A-5D611CA696F4}" type="presOf" srcId="{25CEAC07-50C5-4CB1-9791-3C458222FE02}" destId="{D55A89A9-B302-4D8D-B502-6170FAFBB363}" srcOrd="1" destOrd="0" presId="urn:microsoft.com/office/officeart/2005/8/layout/orgChart1"/>
    <dgm:cxn modelId="{B507ADD4-5F81-443A-8F83-57169D67CC39}" type="presOf" srcId="{409E5368-9BA3-4CAF-A882-86C6EEA457DA}" destId="{A9972A8B-664E-402D-BC2A-D074BC11D008}" srcOrd="0" destOrd="0" presId="urn:microsoft.com/office/officeart/2005/8/layout/orgChart1"/>
    <dgm:cxn modelId="{3C76632F-B35C-44C2-8545-2142034B9AB0}" type="presOf" srcId="{6DB39C5C-B88F-4AC1-8B4A-D825B0F39045}" destId="{F18B5AFA-F8C5-497E-ABA5-66CA32C48845}" srcOrd="1" destOrd="0" presId="urn:microsoft.com/office/officeart/2005/8/layout/orgChart1"/>
    <dgm:cxn modelId="{49465FE8-73C2-425D-B8B3-92614D160184}" srcId="{9F7A1356-46B4-4C48-8CAB-3AE27783C57F}" destId="{9AA0784A-B016-43E2-AEF4-3379EA7998AA}" srcOrd="0" destOrd="0" parTransId="{E8497F46-E070-4B32-996B-6BAE3406B6A6}" sibTransId="{921CE915-C181-4E11-A0FC-398507E12789}"/>
    <dgm:cxn modelId="{69493606-9C48-497B-8414-E723095E6AF8}" srcId="{9F7A1356-46B4-4C48-8CAB-3AE27783C57F}" destId="{6DB39C5C-B88F-4AC1-8B4A-D825B0F39045}" srcOrd="1" destOrd="0" parTransId="{9831362E-3BE9-42B6-B210-BBA994DD2274}" sibTransId="{D34BBADD-C458-4FB9-986B-63E84FBE5770}"/>
    <dgm:cxn modelId="{89264001-7704-41AA-A316-EC6296377442}" type="presOf" srcId="{9AA0784A-B016-43E2-AEF4-3379EA7998AA}" destId="{78DCD2DA-394C-47EB-8B7D-C2F930EC9061}" srcOrd="1" destOrd="0" presId="urn:microsoft.com/office/officeart/2005/8/layout/orgChart1"/>
    <dgm:cxn modelId="{76459E79-7DC0-4CCF-B04C-122A5B01F604}" srcId="{F96DC3D2-8037-434A-8AF7-8D954245A3A5}" destId="{EF7CEF61-7E95-4531-BBC9-7416C529AFEE}" srcOrd="0" destOrd="0" parTransId="{C88DB5FD-542C-4021-994B-5DAF5FE5D95B}" sibTransId="{30355240-C4B8-458F-B9D5-20BB19DEAD17}"/>
    <dgm:cxn modelId="{41FB97A8-BB5B-40F2-ABEE-BE2E7513299E}" type="presOf" srcId="{ED7BBF01-23B6-49C6-ADE4-EF8719D8F004}" destId="{2F1B8CF7-25F2-45C4-AD09-49929158B7DD}" srcOrd="0" destOrd="0" presId="urn:microsoft.com/office/officeart/2005/8/layout/orgChart1"/>
    <dgm:cxn modelId="{C4BC9017-2B8E-477D-B887-A5470B00CA22}" type="presOf" srcId="{9831362E-3BE9-42B6-B210-BBA994DD2274}" destId="{D768444C-580A-4096-8289-37DED2A4F118}" srcOrd="0" destOrd="0" presId="urn:microsoft.com/office/officeart/2005/8/layout/orgChart1"/>
    <dgm:cxn modelId="{7895264A-1E48-41FC-A918-69477250A03D}" type="presOf" srcId="{D5CC5E03-0051-49BB-BE1C-CB564D08F396}" destId="{28C13CB0-E4E7-4E30-80F0-8C82C247B69D}" srcOrd="0" destOrd="0" presId="urn:microsoft.com/office/officeart/2005/8/layout/orgChart1"/>
    <dgm:cxn modelId="{4E3F4418-627B-4EB9-80C0-0A06518AD44C}" type="presOf" srcId="{08F2A052-9B40-4F91-8F1C-6775C9E1EC0A}" destId="{DAB772F1-F7AC-41C4-86EB-FEE136565DEA}" srcOrd="0" destOrd="0" presId="urn:microsoft.com/office/officeart/2005/8/layout/orgChart1"/>
    <dgm:cxn modelId="{9F3181BA-C6B1-4C97-942D-0BDD6976E9B8}" srcId="{EF7CEF61-7E95-4531-BBC9-7416C529AFEE}" destId="{25CEAC07-50C5-4CB1-9791-3C458222FE02}" srcOrd="0" destOrd="0" parTransId="{3B2CDE8F-6379-4D4A-BAF3-831F94CF2874}" sibTransId="{C4552506-BBFD-48FE-B3AB-5A2EF2C1F88C}"/>
    <dgm:cxn modelId="{E9DAB32B-9C72-4DD6-8616-14BF8EE1DA7C}" srcId="{F96DC3D2-8037-434A-8AF7-8D954245A3A5}" destId="{9F7A1356-46B4-4C48-8CAB-3AE27783C57F}" srcOrd="1" destOrd="0" parTransId="{52ECECFF-F199-4E52-A3A5-C6D7B82C7006}" sibTransId="{B794B647-75BB-41F3-9ADC-AEB54BA75D90}"/>
    <dgm:cxn modelId="{18DF1B7F-AEBE-4979-9AEF-B4415964AC64}" type="presOf" srcId="{25CEAC07-50C5-4CB1-9791-3C458222FE02}" destId="{59615549-D1E4-4D3D-984E-0D0D4D6AF8BF}" srcOrd="0" destOrd="0" presId="urn:microsoft.com/office/officeart/2005/8/layout/orgChart1"/>
    <dgm:cxn modelId="{AA68C37E-2759-4DB7-AC2D-675C9FBC965F}" type="presOf" srcId="{6DB39C5C-B88F-4AC1-8B4A-D825B0F39045}" destId="{D64426E4-11DE-4466-8CED-E3701337F28C}" srcOrd="0" destOrd="0" presId="urn:microsoft.com/office/officeart/2005/8/layout/orgChart1"/>
    <dgm:cxn modelId="{E59CE288-EC91-4F18-8154-7806110501E7}" type="presOf" srcId="{C88DB5FD-542C-4021-994B-5DAF5FE5D95B}" destId="{E15A63CF-F9AD-4F60-82C8-E90A96741985}" srcOrd="0" destOrd="0" presId="urn:microsoft.com/office/officeart/2005/8/layout/orgChart1"/>
    <dgm:cxn modelId="{3507E82D-D668-40C9-955E-36C741C66262}" srcId="{EF7CEF61-7E95-4531-BBC9-7416C529AFEE}" destId="{D5CC5E03-0051-49BB-BE1C-CB564D08F396}" srcOrd="1" destOrd="0" parTransId="{08F2A052-9B40-4F91-8F1C-6775C9E1EC0A}" sibTransId="{4350F531-03E1-493E-8649-B5FCEA65DB5A}"/>
    <dgm:cxn modelId="{0EA9B979-EF40-42F5-8354-504B2342FB1D}" srcId="{EF7CEF61-7E95-4531-BBC9-7416C529AFEE}" destId="{409E5368-9BA3-4CAF-A882-86C6EEA457DA}" srcOrd="2" destOrd="0" parTransId="{ED7BBF01-23B6-49C6-ADE4-EF8719D8F004}" sibTransId="{015D829D-484F-4734-89A0-F1C40E9DC7E2}"/>
    <dgm:cxn modelId="{621F5D49-16F7-4BC9-91C0-CC40F9E36F0C}" type="presOf" srcId="{EF7CEF61-7E95-4531-BBC9-7416C529AFEE}" destId="{5EF0DD03-65FB-4487-9A24-4D2C78EE6E2C}" srcOrd="0" destOrd="0" presId="urn:microsoft.com/office/officeart/2005/8/layout/orgChart1"/>
    <dgm:cxn modelId="{D65281B6-0F2F-4899-9727-92A374A30B6D}" type="presOf" srcId="{9F7A1356-46B4-4C48-8CAB-3AE27783C57F}" destId="{D5E22289-4333-403B-BD97-3BBA0B8860BC}" srcOrd="0" destOrd="0" presId="urn:microsoft.com/office/officeart/2005/8/layout/orgChart1"/>
    <dgm:cxn modelId="{FBE53F0D-D0A7-4995-A0B6-4CFC384B83D6}" type="presOf" srcId="{F96DC3D2-8037-434A-8AF7-8D954245A3A5}" destId="{437AF55C-20FF-4962-9985-924D0581C290}" srcOrd="1" destOrd="0" presId="urn:microsoft.com/office/officeart/2005/8/layout/orgChart1"/>
    <dgm:cxn modelId="{2267C659-EDBA-4CBB-9D36-C68C8867874A}" type="presOf" srcId="{D5CC5E03-0051-49BB-BE1C-CB564D08F396}" destId="{26D6E6CE-A4DD-4554-9C15-15EC12919322}" srcOrd="1" destOrd="0" presId="urn:microsoft.com/office/officeart/2005/8/layout/orgChart1"/>
    <dgm:cxn modelId="{DD0EA55A-53FD-4727-8F2C-0D400F35E34B}" type="presOf" srcId="{9AA0784A-B016-43E2-AEF4-3379EA7998AA}" destId="{A2D42730-074A-49A5-A88B-F499E7F0539D}" srcOrd="0" destOrd="0" presId="urn:microsoft.com/office/officeart/2005/8/layout/orgChart1"/>
    <dgm:cxn modelId="{42F72848-EAAE-4F66-ADD7-13B3AB4FA071}" type="presOf" srcId="{E8497F46-E070-4B32-996B-6BAE3406B6A6}" destId="{FA44F082-0BD3-4FAB-A0DC-DAF34F94A95E}" srcOrd="0" destOrd="0" presId="urn:microsoft.com/office/officeart/2005/8/layout/orgChart1"/>
    <dgm:cxn modelId="{B7C725C9-63D0-4B64-B761-937C06E3BBB3}" type="presOf" srcId="{F96DC3D2-8037-434A-8AF7-8D954245A3A5}" destId="{13560E0B-AFC5-4645-BE7F-6C9B6048DC62}" srcOrd="0" destOrd="0" presId="urn:microsoft.com/office/officeart/2005/8/layout/orgChart1"/>
    <dgm:cxn modelId="{4B56EBF0-3591-4BC2-8E66-98EDBF864A9A}" type="presOf" srcId="{EF7CEF61-7E95-4531-BBC9-7416C529AFEE}" destId="{975B8A27-7CB8-4355-B93F-9524BA527C01}" srcOrd="1" destOrd="0" presId="urn:microsoft.com/office/officeart/2005/8/layout/orgChart1"/>
    <dgm:cxn modelId="{F094EC87-0EB4-4F11-AF6A-062F62AF5D54}" type="presParOf" srcId="{C01D0377-031E-4764-B3D4-C6D066DE5819}" destId="{C0DBF6D1-28E8-463A-BF82-6F61F69F46C2}" srcOrd="0" destOrd="0" presId="urn:microsoft.com/office/officeart/2005/8/layout/orgChart1"/>
    <dgm:cxn modelId="{CE6F9107-6FE6-4342-A57C-FF228FC2F44D}" type="presParOf" srcId="{C0DBF6D1-28E8-463A-BF82-6F61F69F46C2}" destId="{608B0348-CA2E-4B07-BAD1-442283229734}" srcOrd="0" destOrd="0" presId="urn:microsoft.com/office/officeart/2005/8/layout/orgChart1"/>
    <dgm:cxn modelId="{4CDB5549-6CAC-4060-A5B6-131F6FD40AAB}" type="presParOf" srcId="{608B0348-CA2E-4B07-BAD1-442283229734}" destId="{13560E0B-AFC5-4645-BE7F-6C9B6048DC62}" srcOrd="0" destOrd="0" presId="urn:microsoft.com/office/officeart/2005/8/layout/orgChart1"/>
    <dgm:cxn modelId="{7471F7BF-796C-419E-A767-7C57631F16F5}" type="presParOf" srcId="{608B0348-CA2E-4B07-BAD1-442283229734}" destId="{437AF55C-20FF-4962-9985-924D0581C290}" srcOrd="1" destOrd="0" presId="urn:microsoft.com/office/officeart/2005/8/layout/orgChart1"/>
    <dgm:cxn modelId="{000BE796-4BEC-490C-B55C-087A0B5B382E}" type="presParOf" srcId="{C0DBF6D1-28E8-463A-BF82-6F61F69F46C2}" destId="{6B9002C8-33A5-4CE2-B65D-42BCA9D2EE3A}" srcOrd="1" destOrd="0" presId="urn:microsoft.com/office/officeart/2005/8/layout/orgChart1"/>
    <dgm:cxn modelId="{D9F0E6C7-C656-4970-B2FB-6212547BF77F}" type="presParOf" srcId="{6B9002C8-33A5-4CE2-B65D-42BCA9D2EE3A}" destId="{E15A63CF-F9AD-4F60-82C8-E90A96741985}" srcOrd="0" destOrd="0" presId="urn:microsoft.com/office/officeart/2005/8/layout/orgChart1"/>
    <dgm:cxn modelId="{6DDEC85E-AF7A-4A62-A359-296E0F1C6A0E}" type="presParOf" srcId="{6B9002C8-33A5-4CE2-B65D-42BCA9D2EE3A}" destId="{30697170-F35D-4C3E-9A1C-92BA86E30BFB}" srcOrd="1" destOrd="0" presId="urn:microsoft.com/office/officeart/2005/8/layout/orgChart1"/>
    <dgm:cxn modelId="{0302EE40-B555-41D5-939A-DA4DDAFD5B0B}" type="presParOf" srcId="{30697170-F35D-4C3E-9A1C-92BA86E30BFB}" destId="{7608CD97-2FAF-4F36-8AB6-0D0C13C2CA3F}" srcOrd="0" destOrd="0" presId="urn:microsoft.com/office/officeart/2005/8/layout/orgChart1"/>
    <dgm:cxn modelId="{B83F4D3E-1749-4F4D-91C4-A202CB3B1769}" type="presParOf" srcId="{7608CD97-2FAF-4F36-8AB6-0D0C13C2CA3F}" destId="{5EF0DD03-65FB-4487-9A24-4D2C78EE6E2C}" srcOrd="0" destOrd="0" presId="urn:microsoft.com/office/officeart/2005/8/layout/orgChart1"/>
    <dgm:cxn modelId="{18153066-205E-4741-8B6F-3D625E6E8C72}" type="presParOf" srcId="{7608CD97-2FAF-4F36-8AB6-0D0C13C2CA3F}" destId="{975B8A27-7CB8-4355-B93F-9524BA527C01}" srcOrd="1" destOrd="0" presId="urn:microsoft.com/office/officeart/2005/8/layout/orgChart1"/>
    <dgm:cxn modelId="{C1AAF3D8-20F8-4310-AA2C-EF3AF3D278CF}" type="presParOf" srcId="{30697170-F35D-4C3E-9A1C-92BA86E30BFB}" destId="{B802EDD0-5DB3-4603-9CA3-07297FD3975A}" srcOrd="1" destOrd="0" presId="urn:microsoft.com/office/officeart/2005/8/layout/orgChart1"/>
    <dgm:cxn modelId="{30FA89DA-236E-4FE0-A42D-F223C253380C}" type="presParOf" srcId="{B802EDD0-5DB3-4603-9CA3-07297FD3975A}" destId="{7E066B7B-EF25-46E5-A6B5-E9D934E71F70}" srcOrd="0" destOrd="0" presId="urn:microsoft.com/office/officeart/2005/8/layout/orgChart1"/>
    <dgm:cxn modelId="{2354EA17-8547-4077-82AB-B5E35766632C}" type="presParOf" srcId="{B802EDD0-5DB3-4603-9CA3-07297FD3975A}" destId="{82CCF0C3-DC73-48D6-87B4-A82E8137E879}" srcOrd="1" destOrd="0" presId="urn:microsoft.com/office/officeart/2005/8/layout/orgChart1"/>
    <dgm:cxn modelId="{6FDE1646-AE85-4DD7-9413-AF02FA3CE66F}" type="presParOf" srcId="{82CCF0C3-DC73-48D6-87B4-A82E8137E879}" destId="{BC5C9B0C-3566-4A00-8466-757A7CB1BC0E}" srcOrd="0" destOrd="0" presId="urn:microsoft.com/office/officeart/2005/8/layout/orgChart1"/>
    <dgm:cxn modelId="{A249C4FF-3079-40E1-AF05-D8B0032F472D}" type="presParOf" srcId="{BC5C9B0C-3566-4A00-8466-757A7CB1BC0E}" destId="{59615549-D1E4-4D3D-984E-0D0D4D6AF8BF}" srcOrd="0" destOrd="0" presId="urn:microsoft.com/office/officeart/2005/8/layout/orgChart1"/>
    <dgm:cxn modelId="{CFD70D20-3FD8-4B8C-B312-06B734A5448C}" type="presParOf" srcId="{BC5C9B0C-3566-4A00-8466-757A7CB1BC0E}" destId="{D55A89A9-B302-4D8D-B502-6170FAFBB363}" srcOrd="1" destOrd="0" presId="urn:microsoft.com/office/officeart/2005/8/layout/orgChart1"/>
    <dgm:cxn modelId="{06A8E33F-9FCC-463D-843F-461EFC2363A7}" type="presParOf" srcId="{82CCF0C3-DC73-48D6-87B4-A82E8137E879}" destId="{A9188192-FF44-4D79-8C68-945A45EC201E}" srcOrd="1" destOrd="0" presId="urn:microsoft.com/office/officeart/2005/8/layout/orgChart1"/>
    <dgm:cxn modelId="{B1824530-DAD0-4DC1-9DC7-225F009E00C1}" type="presParOf" srcId="{82CCF0C3-DC73-48D6-87B4-A82E8137E879}" destId="{8F1D89A1-B5D4-4BB9-9154-2813B9AF2249}" srcOrd="2" destOrd="0" presId="urn:microsoft.com/office/officeart/2005/8/layout/orgChart1"/>
    <dgm:cxn modelId="{93945C16-918D-484D-A671-BD8742C2AA8B}" type="presParOf" srcId="{B802EDD0-5DB3-4603-9CA3-07297FD3975A}" destId="{DAB772F1-F7AC-41C4-86EB-FEE136565DEA}" srcOrd="2" destOrd="0" presId="urn:microsoft.com/office/officeart/2005/8/layout/orgChart1"/>
    <dgm:cxn modelId="{727D5C07-2B9E-41E0-B46F-D1CBCD4E9526}" type="presParOf" srcId="{B802EDD0-5DB3-4603-9CA3-07297FD3975A}" destId="{95DF6C19-DB29-4336-A8E7-FCDB6068C30D}" srcOrd="3" destOrd="0" presId="urn:microsoft.com/office/officeart/2005/8/layout/orgChart1"/>
    <dgm:cxn modelId="{0551E86B-E405-41E6-BB1B-1812CEBEA9A0}" type="presParOf" srcId="{95DF6C19-DB29-4336-A8E7-FCDB6068C30D}" destId="{3037C1B6-09C1-450F-9B06-FE8DB6289DAC}" srcOrd="0" destOrd="0" presId="urn:microsoft.com/office/officeart/2005/8/layout/orgChart1"/>
    <dgm:cxn modelId="{6A06810B-1724-4468-80A3-6631D66EB350}" type="presParOf" srcId="{3037C1B6-09C1-450F-9B06-FE8DB6289DAC}" destId="{28C13CB0-E4E7-4E30-80F0-8C82C247B69D}" srcOrd="0" destOrd="0" presId="urn:microsoft.com/office/officeart/2005/8/layout/orgChart1"/>
    <dgm:cxn modelId="{90710857-3EE5-4C92-B2AE-404D4B6F8F99}" type="presParOf" srcId="{3037C1B6-09C1-450F-9B06-FE8DB6289DAC}" destId="{26D6E6CE-A4DD-4554-9C15-15EC12919322}" srcOrd="1" destOrd="0" presId="urn:microsoft.com/office/officeart/2005/8/layout/orgChart1"/>
    <dgm:cxn modelId="{F0CF1D1A-3CE4-4867-B3EB-CFF0356A98E6}" type="presParOf" srcId="{95DF6C19-DB29-4336-A8E7-FCDB6068C30D}" destId="{4D98C0FE-E9EB-4A2B-8B4A-124CBB984CC2}" srcOrd="1" destOrd="0" presId="urn:microsoft.com/office/officeart/2005/8/layout/orgChart1"/>
    <dgm:cxn modelId="{222BCD95-C490-4326-ABE2-9E60C364D60E}" type="presParOf" srcId="{95DF6C19-DB29-4336-A8E7-FCDB6068C30D}" destId="{2A43637D-A362-4850-872E-BB03FD42706C}" srcOrd="2" destOrd="0" presId="urn:microsoft.com/office/officeart/2005/8/layout/orgChart1"/>
    <dgm:cxn modelId="{99B4E3C8-CF7C-4247-B193-AB5C17ABAFDA}" type="presParOf" srcId="{B802EDD0-5DB3-4603-9CA3-07297FD3975A}" destId="{2F1B8CF7-25F2-45C4-AD09-49929158B7DD}" srcOrd="4" destOrd="0" presId="urn:microsoft.com/office/officeart/2005/8/layout/orgChart1"/>
    <dgm:cxn modelId="{1FB66A15-F488-44EF-B5D6-B467F667C517}" type="presParOf" srcId="{B802EDD0-5DB3-4603-9CA3-07297FD3975A}" destId="{CB9740C6-BB8B-413F-B043-A06F58381333}" srcOrd="5" destOrd="0" presId="urn:microsoft.com/office/officeart/2005/8/layout/orgChart1"/>
    <dgm:cxn modelId="{22BFA8DF-2290-449C-B0FC-6815ABCB8236}" type="presParOf" srcId="{CB9740C6-BB8B-413F-B043-A06F58381333}" destId="{01C7BA72-4CCB-4042-9386-69EF495464AD}" srcOrd="0" destOrd="0" presId="urn:microsoft.com/office/officeart/2005/8/layout/orgChart1"/>
    <dgm:cxn modelId="{714DA735-70DE-4C3F-A9D0-E8BDE36545B6}" type="presParOf" srcId="{01C7BA72-4CCB-4042-9386-69EF495464AD}" destId="{A9972A8B-664E-402D-BC2A-D074BC11D008}" srcOrd="0" destOrd="0" presId="urn:microsoft.com/office/officeart/2005/8/layout/orgChart1"/>
    <dgm:cxn modelId="{323BD38F-FFBA-498A-BFA8-4BFEF2D87238}" type="presParOf" srcId="{01C7BA72-4CCB-4042-9386-69EF495464AD}" destId="{3E8CBFFD-9296-4EC0-87B8-EFBEA757D40B}" srcOrd="1" destOrd="0" presId="urn:microsoft.com/office/officeart/2005/8/layout/orgChart1"/>
    <dgm:cxn modelId="{00DD8FC1-8B8B-4C4D-821F-5A5673F87140}" type="presParOf" srcId="{CB9740C6-BB8B-413F-B043-A06F58381333}" destId="{1E92AF0A-C4B8-489E-BA48-FA487A9147F9}" srcOrd="1" destOrd="0" presId="urn:microsoft.com/office/officeart/2005/8/layout/orgChart1"/>
    <dgm:cxn modelId="{A98FA6E5-A829-437D-B116-B3DDFED92A69}" type="presParOf" srcId="{CB9740C6-BB8B-413F-B043-A06F58381333}" destId="{6074B31C-B89E-45CC-8CD8-53302713909E}" srcOrd="2" destOrd="0" presId="urn:microsoft.com/office/officeart/2005/8/layout/orgChart1"/>
    <dgm:cxn modelId="{EA807D6D-8C09-4721-816A-5835B5634079}" type="presParOf" srcId="{30697170-F35D-4C3E-9A1C-92BA86E30BFB}" destId="{852F57E3-F0F1-4596-A770-031AC22F7F17}" srcOrd="2" destOrd="0" presId="urn:microsoft.com/office/officeart/2005/8/layout/orgChart1"/>
    <dgm:cxn modelId="{91C0B182-B85D-4A09-9831-BDFC3C12CD2C}" type="presParOf" srcId="{6B9002C8-33A5-4CE2-B65D-42BCA9D2EE3A}" destId="{955EDD43-15DC-4859-AF96-CCD239C43666}" srcOrd="2" destOrd="0" presId="urn:microsoft.com/office/officeart/2005/8/layout/orgChart1"/>
    <dgm:cxn modelId="{8C10D6C0-303C-47B7-9866-B064163D914E}" type="presParOf" srcId="{6B9002C8-33A5-4CE2-B65D-42BCA9D2EE3A}" destId="{7EABD407-5EC1-412C-A281-6E2025BE8FDB}" srcOrd="3" destOrd="0" presId="urn:microsoft.com/office/officeart/2005/8/layout/orgChart1"/>
    <dgm:cxn modelId="{B5ED4F8B-05C7-4529-B9B7-B98DAAA5AC4B}" type="presParOf" srcId="{7EABD407-5EC1-412C-A281-6E2025BE8FDB}" destId="{33C9FA0E-9978-4436-AFF7-CDD40C7FE500}" srcOrd="0" destOrd="0" presId="urn:microsoft.com/office/officeart/2005/8/layout/orgChart1"/>
    <dgm:cxn modelId="{2A89CFF2-0D37-4DB3-8C6A-55725F7C067F}" type="presParOf" srcId="{33C9FA0E-9978-4436-AFF7-CDD40C7FE500}" destId="{D5E22289-4333-403B-BD97-3BBA0B8860BC}" srcOrd="0" destOrd="0" presId="urn:microsoft.com/office/officeart/2005/8/layout/orgChart1"/>
    <dgm:cxn modelId="{6D8CB32B-5ED1-423E-8C94-2C0D46AAE77D}" type="presParOf" srcId="{33C9FA0E-9978-4436-AFF7-CDD40C7FE500}" destId="{1DCCCF69-7358-43B3-B659-C4407E3B5043}" srcOrd="1" destOrd="0" presId="urn:microsoft.com/office/officeart/2005/8/layout/orgChart1"/>
    <dgm:cxn modelId="{03DB9332-A756-49AB-91EB-94E3971C2A7B}" type="presParOf" srcId="{7EABD407-5EC1-412C-A281-6E2025BE8FDB}" destId="{54B179B8-A733-4CD1-99D8-5722D1E64B78}" srcOrd="1" destOrd="0" presId="urn:microsoft.com/office/officeart/2005/8/layout/orgChart1"/>
    <dgm:cxn modelId="{809E62EC-AE69-4D14-A71E-6A4E7344BE5E}" type="presParOf" srcId="{54B179B8-A733-4CD1-99D8-5722D1E64B78}" destId="{FA44F082-0BD3-4FAB-A0DC-DAF34F94A95E}" srcOrd="0" destOrd="0" presId="urn:microsoft.com/office/officeart/2005/8/layout/orgChart1"/>
    <dgm:cxn modelId="{B6795E53-1E25-4FC4-BFAB-50C55001B169}" type="presParOf" srcId="{54B179B8-A733-4CD1-99D8-5722D1E64B78}" destId="{60EF397E-EAFB-4D52-94FE-C1C6008BA464}" srcOrd="1" destOrd="0" presId="urn:microsoft.com/office/officeart/2005/8/layout/orgChart1"/>
    <dgm:cxn modelId="{3E270284-0584-4FEB-A577-5DF8B328A56C}" type="presParOf" srcId="{60EF397E-EAFB-4D52-94FE-C1C6008BA464}" destId="{DF03265B-1CBC-4789-B085-A89972B00C54}" srcOrd="0" destOrd="0" presId="urn:microsoft.com/office/officeart/2005/8/layout/orgChart1"/>
    <dgm:cxn modelId="{A7C985F4-5AE5-4E40-8A8D-28493A8DD2B2}" type="presParOf" srcId="{DF03265B-1CBC-4789-B085-A89972B00C54}" destId="{A2D42730-074A-49A5-A88B-F499E7F0539D}" srcOrd="0" destOrd="0" presId="urn:microsoft.com/office/officeart/2005/8/layout/orgChart1"/>
    <dgm:cxn modelId="{DB2BA872-380E-4266-BEBC-C2B7E23D687D}" type="presParOf" srcId="{DF03265B-1CBC-4789-B085-A89972B00C54}" destId="{78DCD2DA-394C-47EB-8B7D-C2F930EC9061}" srcOrd="1" destOrd="0" presId="urn:microsoft.com/office/officeart/2005/8/layout/orgChart1"/>
    <dgm:cxn modelId="{4F535A7F-6C42-4FC4-9A1A-5CB9A3046934}" type="presParOf" srcId="{60EF397E-EAFB-4D52-94FE-C1C6008BA464}" destId="{F55289BD-03DA-4031-AC68-192F75D23B10}" srcOrd="1" destOrd="0" presId="urn:microsoft.com/office/officeart/2005/8/layout/orgChart1"/>
    <dgm:cxn modelId="{A786B422-6131-4AE2-9219-FBE4ABEAF1E1}" type="presParOf" srcId="{60EF397E-EAFB-4D52-94FE-C1C6008BA464}" destId="{0DB45998-B96D-4FBE-A084-1DD48BBB8881}" srcOrd="2" destOrd="0" presId="urn:microsoft.com/office/officeart/2005/8/layout/orgChart1"/>
    <dgm:cxn modelId="{D2910C3F-4EF3-4ADC-BEA7-22DA8FF2CE8F}" type="presParOf" srcId="{54B179B8-A733-4CD1-99D8-5722D1E64B78}" destId="{D768444C-580A-4096-8289-37DED2A4F118}" srcOrd="2" destOrd="0" presId="urn:microsoft.com/office/officeart/2005/8/layout/orgChart1"/>
    <dgm:cxn modelId="{637C1C64-5A0A-458C-81EF-B1C85DD5DE39}" type="presParOf" srcId="{54B179B8-A733-4CD1-99D8-5722D1E64B78}" destId="{4557A97D-954B-4F5D-A614-1B4A0CB938F8}" srcOrd="3" destOrd="0" presId="urn:microsoft.com/office/officeart/2005/8/layout/orgChart1"/>
    <dgm:cxn modelId="{D8D20693-F236-4DD7-A87C-79787133F574}" type="presParOf" srcId="{4557A97D-954B-4F5D-A614-1B4A0CB938F8}" destId="{5045951C-CFCA-4540-86DB-7E29401E6BE4}" srcOrd="0" destOrd="0" presId="urn:microsoft.com/office/officeart/2005/8/layout/orgChart1"/>
    <dgm:cxn modelId="{580E038C-17DC-41C6-800E-232F9A2CF59B}" type="presParOf" srcId="{5045951C-CFCA-4540-86DB-7E29401E6BE4}" destId="{D64426E4-11DE-4466-8CED-E3701337F28C}" srcOrd="0" destOrd="0" presId="urn:microsoft.com/office/officeart/2005/8/layout/orgChart1"/>
    <dgm:cxn modelId="{79550C4B-2EBE-42D1-876D-58E1F5C162BE}" type="presParOf" srcId="{5045951C-CFCA-4540-86DB-7E29401E6BE4}" destId="{F18B5AFA-F8C5-497E-ABA5-66CA32C48845}" srcOrd="1" destOrd="0" presId="urn:microsoft.com/office/officeart/2005/8/layout/orgChart1"/>
    <dgm:cxn modelId="{E106DE1B-F2B3-4B2A-9979-3D3E69FA35E7}" type="presParOf" srcId="{4557A97D-954B-4F5D-A614-1B4A0CB938F8}" destId="{B7E236C5-06E4-46E4-9C93-92B36C002EED}" srcOrd="1" destOrd="0" presId="urn:microsoft.com/office/officeart/2005/8/layout/orgChart1"/>
    <dgm:cxn modelId="{313EB309-A15C-4ED7-BDA9-8670A8266FC2}" type="presParOf" srcId="{4557A97D-954B-4F5D-A614-1B4A0CB938F8}" destId="{92CB2111-769C-4B12-BA39-8CE585822D01}" srcOrd="2" destOrd="0" presId="urn:microsoft.com/office/officeart/2005/8/layout/orgChart1"/>
    <dgm:cxn modelId="{86CAD4C0-5D1F-4B3C-9858-77C7044253FD}" type="presParOf" srcId="{7EABD407-5EC1-412C-A281-6E2025BE8FDB}" destId="{102DBD86-0F8E-41E8-81DD-505D3068DF0B}" srcOrd="2" destOrd="0" presId="urn:microsoft.com/office/officeart/2005/8/layout/orgChart1"/>
    <dgm:cxn modelId="{DE42D771-B23A-4334-A1A4-F056CCA80AEC}" type="presParOf" srcId="{C0DBF6D1-28E8-463A-BF82-6F61F69F46C2}" destId="{3C8E9003-409E-4984-A29E-65A38C35CBE9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DB47C-88E7-4FAE-893B-A27AEA825B80}" type="datetimeFigureOut">
              <a:rPr lang="ru-RU" smtClean="0"/>
              <a:pPr/>
              <a:t>10.07.2010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A866A-63C1-4074-8D13-F8130DCBFA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A866A-63C1-4074-8D13-F8130DCBFADF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56AB02-58AA-4FCD-BC3F-6B201FD00901}" type="datetime1">
              <a:rPr lang="en-US" smtClean="0"/>
              <a:pPr/>
              <a:t>7/10/2010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51BFE-C25E-42F5-98BA-082FCCE93B11}" type="datetime1">
              <a:rPr lang="en-US" smtClean="0"/>
              <a:pPr/>
              <a:t>7/10/2010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12CD-CFFE-441B-9B35-11347462DA28}" type="datetime1">
              <a:rPr lang="en-US" smtClean="0"/>
              <a:pPr/>
              <a:t>7/10/2010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FC63DE-EF1A-4836-87D0-5407B4E4FA99}" type="datetime1">
              <a:rPr lang="en-US" smtClean="0"/>
              <a:pPr/>
              <a:t>7/10/2010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38DC984-7F2F-4790-A472-5AE2A1A6B67F}" type="datetime1">
              <a:rPr lang="en-US" smtClean="0"/>
              <a:pPr/>
              <a:t>7/10/2010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2F96-5DAC-4D9C-ACD7-2040503C7AE5}" type="datetime1">
              <a:rPr lang="en-US" smtClean="0"/>
              <a:pPr/>
              <a:t>7/10/2010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3116-BDBC-4246-978C-4764BC6F4492}" type="datetime1">
              <a:rPr lang="en-US" smtClean="0"/>
              <a:pPr/>
              <a:t>7/10/2010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1FD2C8-9F9A-4C7A-A463-199DCAF3D619}" type="datetime1">
              <a:rPr lang="en-US" smtClean="0"/>
              <a:pPr/>
              <a:t>7/10/2010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C4B5-221F-4170-8AB2-CAF1D15D6FF7}" type="datetime1">
              <a:rPr lang="en-US" smtClean="0"/>
              <a:pPr/>
              <a:t>7/10/2010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1B25E4-9518-4688-967C-387FA2B55D94}" type="datetime1">
              <a:rPr lang="en-US" smtClean="0"/>
              <a:pPr/>
              <a:t>7/10/2010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C9A8C4-00B1-46EE-8ECA-6A17A8525B48}" type="datetime1">
              <a:rPr lang="en-US" smtClean="0"/>
              <a:pPr/>
              <a:t>7/10/2010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08A7AEF-990E-4669-AD3E-DD8CE51E8CD8}" type="datetime1">
              <a:rPr lang="en-US" smtClean="0"/>
              <a:pPr/>
              <a:t>7/10/2010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 thruBlk="1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slide" Target="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3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3.xml"/><Relationship Id="rId4" Type="http://schemas.openxmlformats.org/officeDocument/2006/relationships/image" Target="../media/image2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7.jpeg"/><Relationship Id="rId4" Type="http://schemas.openxmlformats.org/officeDocument/2006/relationships/oleObject" Target="../embeddings/oleObject1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openxmlformats.org/officeDocument/2006/relationships/slide" Target="slide3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7" Type="http://schemas.openxmlformats.org/officeDocument/2006/relationships/image" Target="../media/image35.gif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eg"/><Relationship Id="rId3" Type="http://schemas.openxmlformats.org/officeDocument/2006/relationships/image" Target="../media/image36.jpeg"/><Relationship Id="rId7" Type="http://schemas.openxmlformats.org/officeDocument/2006/relationships/image" Target="../media/image4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pn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tvsh2004.narod.ru/phis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6400" y="1600200"/>
            <a:ext cx="6781800" cy="10668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algn="ctr"/>
            <a:r>
              <a:rPr lang="ru-RU" sz="5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Молекулярная</a:t>
            </a:r>
            <a:endParaRPr lang="ru-RU" sz="54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90800" y="5029200"/>
            <a:ext cx="6172200" cy="13716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b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ru-RU" sz="2400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Повторительно-обобщающий урок </a:t>
            </a:r>
          </a:p>
          <a:p>
            <a:pPr algn="r"/>
            <a:r>
              <a:rPr lang="en-US" sz="2400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10 </a:t>
            </a:r>
            <a:r>
              <a:rPr lang="ru-RU" sz="2400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класс </a:t>
            </a:r>
            <a:endParaRPr lang="ru-RU" sz="2400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048000"/>
            <a:ext cx="642213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5" name="TextBox 4"/>
          <p:cNvSpPr txBox="1"/>
          <p:nvPr/>
        </p:nvSpPr>
        <p:spPr>
          <a:xfrm>
            <a:off x="4419600" y="381000"/>
            <a:ext cx="4038600" cy="92333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1">
            <a:schemeClr val="accent6"/>
          </a:lnRef>
          <a:fillRef idx="1001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ru-RU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Богданова Ирина Викторовна, ГОУ СОШ №617, </a:t>
            </a:r>
          </a:p>
          <a:p>
            <a:pPr algn="r"/>
            <a:r>
              <a:rPr lang="ru-RU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г. Санкт-Петербург</a:t>
            </a:r>
            <a:endParaRPr lang="ru-RU" b="1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467600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Методы описания тепловых явлений</a:t>
            </a:r>
            <a:endParaRPr lang="ru-RU" sz="4000" b="1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8600" y="1600200"/>
          <a:ext cx="8458200" cy="4953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{E8B1032C-EA38-4F05-BA0D-38AFFFC7BED3}</a:tableStyleId>
              </a:tblPr>
              <a:tblGrid>
                <a:gridCol w="1676400"/>
                <a:gridCol w="3581400"/>
                <a:gridCol w="3200400"/>
              </a:tblGrid>
              <a:tr h="73559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Статистический метод</a:t>
                      </a:r>
                      <a:endParaRPr lang="ru-RU" sz="2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Термодинамический метод</a:t>
                      </a:r>
                      <a:endParaRPr lang="ru-RU" sz="2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 anchor="ctr"/>
                </a:tc>
              </a:tr>
              <a:tr h="735594"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Объект описания</a:t>
                      </a:r>
                      <a:endParaRPr lang="ru-RU" b="1" cap="none" spc="0" dirty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Газ – система микрочастиц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Газ – макроскопическая система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  <a:tr h="735594"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Физическая модель</a:t>
                      </a:r>
                      <a:endParaRPr lang="ru-RU" b="1" cap="none" spc="0" dirty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Идеальный газ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Термодинамическая система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  <a:tr h="2746218"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Основные величины</a:t>
                      </a:r>
                      <a:endParaRPr lang="ru-RU" b="1" cap="none" spc="0" dirty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Масса молекулы – </a:t>
                      </a:r>
                      <a:r>
                        <a:rPr lang="en-US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m</a:t>
                      </a:r>
                      <a:r>
                        <a:rPr lang="en-US" b="1" cap="none" spc="0" baseline="-2500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0</a:t>
                      </a:r>
                      <a:endParaRPr lang="ru-RU" b="1" cap="none" spc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algn="l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Концентрация молекул – </a:t>
                      </a:r>
                      <a:r>
                        <a:rPr lang="en-US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n</a:t>
                      </a:r>
                      <a:endParaRPr lang="ru-RU" b="1" cap="none" spc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algn="l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Средняя квадратичная скорость молекул – </a:t>
                      </a:r>
                      <a:r>
                        <a:rPr lang="el-GR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  <a:cs typeface="Times New Roman"/>
                        </a:rPr>
                        <a:t>υ</a:t>
                      </a:r>
                      <a:endParaRPr lang="ru-RU" b="1" cap="none" spc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algn="l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Средняя кинетическая энергия молекул –</a:t>
                      </a:r>
                      <a:r>
                        <a:rPr lang="en-US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E</a:t>
                      </a:r>
                      <a:endParaRPr lang="ru-RU" b="1" cap="none" spc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algn="l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Количество вещества –</a:t>
                      </a:r>
                      <a:r>
                        <a:rPr lang="en-US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</a:t>
                      </a:r>
                      <a:r>
                        <a:rPr lang="el-GR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  <a:cs typeface="Times New Roman"/>
                        </a:rPr>
                        <a:t>ν</a:t>
                      </a:r>
                      <a:endParaRPr lang="ru-RU" b="1" cap="none" spc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algn="l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Молярная масса – </a:t>
                      </a:r>
                      <a:r>
                        <a:rPr lang="en-US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M</a:t>
                      </a:r>
                      <a:endParaRPr lang="ru-RU" b="1" cap="none" spc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algn="l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Постоянная Больцмана -</a:t>
                      </a:r>
                      <a:r>
                        <a:rPr lang="en-US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k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Масса газа –</a:t>
                      </a:r>
                      <a:r>
                        <a:rPr lang="en-US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m</a:t>
                      </a:r>
                      <a:endParaRPr lang="ru-RU" b="1" cap="none" spc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algn="l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Давление – </a:t>
                      </a:r>
                      <a:r>
                        <a:rPr lang="en-US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p</a:t>
                      </a:r>
                      <a:endParaRPr lang="ru-RU" b="1" cap="none" spc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algn="l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Объём – </a:t>
                      </a:r>
                      <a:r>
                        <a:rPr lang="en-US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V</a:t>
                      </a:r>
                      <a:endParaRPr lang="ru-RU" b="1" cap="none" spc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algn="l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Температура – </a:t>
                      </a:r>
                      <a:r>
                        <a:rPr lang="en-US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T</a:t>
                      </a:r>
                      <a:endParaRPr lang="ru-RU" b="1" cap="none" spc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algn="l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Плотность – </a:t>
                      </a:r>
                      <a:r>
                        <a:rPr lang="el-GR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  <a:cs typeface="Times New Roman"/>
                        </a:rPr>
                        <a:t>ρ</a:t>
                      </a:r>
                      <a:endParaRPr lang="ru-RU" b="1" cap="none" spc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algn="l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Внутренняя энергия – </a:t>
                      </a:r>
                      <a:r>
                        <a:rPr lang="en-US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U</a:t>
                      </a:r>
                      <a:endParaRPr lang="ru-RU" b="1" cap="none" spc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algn="l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Универсальная газовая постоянная - </a:t>
                      </a:r>
                      <a:r>
                        <a:rPr lang="en-US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R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419600" y="4800600"/>
            <a:ext cx="1524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343400" y="5334000"/>
            <a:ext cx="1524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467600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Статистический метод</a:t>
            </a:r>
            <a:endParaRPr lang="ru-RU" sz="4000" b="1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3505200" cy="45720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Распределение молекул идеального газа в пространстве</a:t>
            </a:r>
          </a:p>
          <a:p>
            <a:pPr>
              <a:buNone/>
            </a:pPr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Молекулы идеального газа в отсутствие внешних сил распределены в пространстве равномерно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84648" y="1600200"/>
            <a:ext cx="3730752" cy="50292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Распределение молекул идеального газа по скоростям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Распределение       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Максвелла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Рисунок 4" descr="распределение Макс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410200" y="2667000"/>
            <a:ext cx="3276600" cy="27813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6" name="Picture 2" descr="C:\Downloads\ph_mol2_files\boltzman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1711833"/>
            <a:ext cx="1542365" cy="1717167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7" name="TextBox 6"/>
          <p:cNvSpPr txBox="1"/>
          <p:nvPr/>
        </p:nvSpPr>
        <p:spPr>
          <a:xfrm>
            <a:off x="3124200" y="3606225"/>
            <a:ext cx="2514600" cy="5847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 = k 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ln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W 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7105" name="Picture 1" descr="C:\Documents and Settings\Администратор\Мои документы\Физика\ph_mol2_files\maxwell_d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4419600"/>
            <a:ext cx="1711078" cy="190500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543800" cy="124936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Связь между основными величинами в статистической механике и термодинамике</a:t>
            </a:r>
            <a:endParaRPr lang="ru-RU" b="1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914400" y="1727548"/>
          <a:ext cx="6870700" cy="1091852"/>
        </p:xfrm>
        <a:graphic>
          <a:graphicData uri="http://schemas.openxmlformats.org/presentationml/2006/ole">
            <p:oleObj spid="_x0000_s1026" name="Формула" r:id="rId3" imgW="2184120" imgH="393480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676400" y="2971800"/>
          <a:ext cx="5550346" cy="1219200"/>
        </p:xfrm>
        <a:graphic>
          <a:graphicData uri="http://schemas.openxmlformats.org/presentationml/2006/ole">
            <p:oleObj spid="_x0000_s1027" name="Формула" r:id="rId4" imgW="1866600" imgH="4442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895600" y="4343400"/>
          <a:ext cx="3303638" cy="1066800"/>
        </p:xfrm>
        <a:graphic>
          <a:graphicData uri="http://schemas.openxmlformats.org/presentationml/2006/ole">
            <p:oleObj spid="_x0000_s1028" name="Формула" r:id="rId5" imgW="1218960" imgH="393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187177" y="5562600"/>
          <a:ext cx="6202946" cy="1066800"/>
        </p:xfrm>
        <a:graphic>
          <a:graphicData uri="http://schemas.openxmlformats.org/presentationml/2006/ole">
            <p:oleObj spid="_x0000_s1029" name="Формула" r:id="rId6" imgW="2286000" imgH="393480" progId="Equation.3">
              <p:embed/>
            </p:oleObj>
          </a:graphicData>
        </a:graphic>
      </p:graphicFrame>
      <p:sp>
        <p:nvSpPr>
          <p:cNvPr id="7" name="Управляющая кнопка: назад 6">
            <a:hlinkClick r:id="rId7" action="ppaction://hlinksldjump" highlightClick="1"/>
          </p:cNvPr>
          <p:cNvSpPr/>
          <p:nvPr/>
        </p:nvSpPr>
        <p:spPr>
          <a:xfrm>
            <a:off x="8025384" y="5715000"/>
            <a:ext cx="661416" cy="609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28600" y="457200"/>
          <a:ext cx="84582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28600" y="1879600"/>
          <a:ext cx="8610600" cy="467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685800" y="274638"/>
            <a:ext cx="7467600" cy="1143000"/>
          </a:xfrm>
          <a:prstGeom prst="rect">
            <a:avLst/>
          </a:prstGeom>
          <a:ln w="9525" cap="flat" cmpd="sng" algn="ctr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Молекулярно – кинетическая теория</a:t>
            </a:r>
            <a:endParaRPr kumimoji="0" lang="ru-RU" sz="40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7924800" y="3733800"/>
            <a:ext cx="609600" cy="52120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Номер слайда 7"/>
          <p:cNvSpPr txBox="1">
            <a:spLocks/>
          </p:cNvSpPr>
          <p:nvPr/>
        </p:nvSpPr>
        <p:spPr>
          <a:xfrm>
            <a:off x="8153400" y="5715000"/>
            <a:ext cx="609600" cy="521208"/>
          </a:xfrm>
          <a:prstGeom prst="rect">
            <a:avLst/>
          </a:prstGeom>
        </p:spPr>
        <p:txBody>
          <a:bodyPr vert="horz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83448D-3A78-4528-A469-B745A65DA480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Управляющая кнопка: назад 6">
            <a:hlinkClick r:id="rId6" action="ppaction://hlinksldjump" highlightClick="1"/>
          </p:cNvPr>
          <p:cNvSpPr/>
          <p:nvPr/>
        </p:nvSpPr>
        <p:spPr>
          <a:xfrm>
            <a:off x="228600" y="6019800"/>
            <a:ext cx="533400" cy="509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467600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Основные положения МКТ</a:t>
            </a:r>
            <a:endParaRPr lang="ru-RU" sz="4000" b="1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3352800"/>
          </a:xfrm>
        </p:spPr>
        <p:txBody>
          <a:bodyPr/>
          <a:lstStyle/>
          <a:p>
            <a:pPr algn="just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вещества состоят из частиц, между которыми есть промежутки</a:t>
            </a:r>
          </a:p>
          <a:p>
            <a:pPr algn="just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частицы находятся в непрерывном хаотическом движении, скорость которого зависит от температуры</a:t>
            </a:r>
          </a:p>
          <a:p>
            <a:pPr algn="just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Между частицами существуют силы притяжения и силы отталкивания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193" name="Picture 1" descr="C:\Downloads\ph_mol2_files\clapeyron_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6310" y="4416528"/>
            <a:ext cx="1643090" cy="221287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8194" name="Picture 2" descr="C:\Downloads\ph_mol2_files\mendeleev_d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4419600"/>
            <a:ext cx="1600200" cy="2137867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6" name="Picture 5" descr="Ломоносов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86200" y="4469054"/>
            <a:ext cx="1600200" cy="2184159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7" name="Номер слайда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Управляющая кнопка: назад 7">
            <a:hlinkClick r:id="rId5" action="ppaction://hlinksldjump" highlightClick="1"/>
          </p:cNvPr>
          <p:cNvSpPr/>
          <p:nvPr/>
        </p:nvSpPr>
        <p:spPr>
          <a:xfrm>
            <a:off x="304800" y="5867400"/>
            <a:ext cx="533400" cy="509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3" name="Схема 2"/>
          <p:cNvGraphicFramePr/>
          <p:nvPr/>
        </p:nvGraphicFramePr>
        <p:xfrm>
          <a:off x="304800" y="228600"/>
          <a:ext cx="85344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1524000" y="228600"/>
            <a:ext cx="6248400" cy="1143000"/>
          </a:xfrm>
          <a:prstGeom prst="roundRect">
            <a:avLst>
              <a:gd name="adj" fmla="val 36966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Применения МКТ: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4419600" y="1524000"/>
            <a:ext cx="484632" cy="609600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667000" y="2286000"/>
            <a:ext cx="4495800" cy="685800"/>
          </a:xfrm>
          <a:prstGeom prst="roundRect">
            <a:avLst>
              <a:gd name="adj" fmla="val 30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объяснение и расчёт явлений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Штриховая стрелка вправо 24"/>
          <p:cNvSpPr/>
          <p:nvPr/>
        </p:nvSpPr>
        <p:spPr>
          <a:xfrm rot="8465864">
            <a:off x="1620779" y="2948580"/>
            <a:ext cx="978408" cy="484632"/>
          </a:xfrm>
          <a:prstGeom prst="striped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28600" y="3657600"/>
            <a:ext cx="2514600" cy="914400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теплового расширения </a:t>
            </a:r>
            <a:endParaRPr lang="ru-RU" dirty="0"/>
          </a:p>
        </p:txBody>
      </p:sp>
      <p:sp>
        <p:nvSpPr>
          <p:cNvPr id="27" name="Овал 26"/>
          <p:cNvSpPr/>
          <p:nvPr/>
        </p:nvSpPr>
        <p:spPr>
          <a:xfrm>
            <a:off x="6019800" y="4114800"/>
            <a:ext cx="2667000" cy="914400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броуновского движения </a:t>
            </a:r>
            <a:endParaRPr lang="ru-RU" dirty="0"/>
          </a:p>
        </p:txBody>
      </p:sp>
      <p:sp>
        <p:nvSpPr>
          <p:cNvPr id="28" name="Овал 27"/>
          <p:cNvSpPr/>
          <p:nvPr/>
        </p:nvSpPr>
        <p:spPr>
          <a:xfrm>
            <a:off x="1143000" y="5410200"/>
            <a:ext cx="3048000" cy="914400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поверхностного натяжения</a:t>
            </a:r>
            <a:endParaRPr lang="ru-RU" dirty="0"/>
          </a:p>
        </p:txBody>
      </p:sp>
      <p:sp>
        <p:nvSpPr>
          <p:cNvPr id="29" name="Овал 28"/>
          <p:cNvSpPr/>
          <p:nvPr/>
        </p:nvSpPr>
        <p:spPr>
          <a:xfrm>
            <a:off x="5105400" y="5410200"/>
            <a:ext cx="2438400" cy="914400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диффузии</a:t>
            </a:r>
            <a:endParaRPr lang="ru-RU" dirty="0"/>
          </a:p>
        </p:txBody>
      </p:sp>
      <p:sp>
        <p:nvSpPr>
          <p:cNvPr id="30" name="Штриховая стрелка вправо 29"/>
          <p:cNvSpPr/>
          <p:nvPr/>
        </p:nvSpPr>
        <p:spPr>
          <a:xfrm rot="3256467">
            <a:off x="6927362" y="3220335"/>
            <a:ext cx="978408" cy="484632"/>
          </a:xfrm>
          <a:prstGeom prst="striped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Штриховая стрелка вправо 30"/>
          <p:cNvSpPr/>
          <p:nvPr/>
        </p:nvSpPr>
        <p:spPr>
          <a:xfrm rot="6418388">
            <a:off x="2857697" y="3964774"/>
            <a:ext cx="2098758" cy="484632"/>
          </a:xfrm>
          <a:prstGeom prst="striped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Штриховая стрелка вправо 31"/>
          <p:cNvSpPr/>
          <p:nvPr/>
        </p:nvSpPr>
        <p:spPr>
          <a:xfrm rot="4579529">
            <a:off x="4443555" y="3973766"/>
            <a:ext cx="1974616" cy="484632"/>
          </a:xfrm>
          <a:prstGeom prst="striped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467600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Термодинамика</a:t>
            </a:r>
            <a:endParaRPr lang="ru-RU" sz="4400" b="1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04800" y="1752600"/>
          <a:ext cx="83820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467600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Термодинамика</a:t>
            </a:r>
            <a:endParaRPr lang="ru-RU" sz="4400" b="1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304800" y="1625600"/>
          <a:ext cx="8534400" cy="52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304800" y="152400"/>
          <a:ext cx="83820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1219200" y="5486400"/>
          <a:ext cx="6645389" cy="1143000"/>
        </p:xfrm>
        <a:graphic>
          <a:graphicData uri="http://schemas.openxmlformats.org/presentationml/2006/ole">
            <p:oleObj spid="_x0000_s55298" name="Формула" r:id="rId7" imgW="2286000" imgH="393480" progId="Equation.3">
              <p:embed/>
            </p:oleObj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52400" y="228600"/>
          <a:ext cx="8534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304800" y="228600"/>
          <a:ext cx="83820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C:\Documents and Settings\Администратор\Мои документы\Физика\ph_mol2_files\mayer_yur.jpg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133600" y="1600200"/>
            <a:ext cx="1981200" cy="2668229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</a:t>
            </a:r>
            <a:r>
              <a:rPr lang="ru-RU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закон термодинамики</a:t>
            </a:r>
            <a:endParaRPr lang="ru-RU" b="1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5800" y="1905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733800" y="3276600"/>
            <a:ext cx="4953000" cy="31393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just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Важным следствием первого закона термодинамики является утверждение о невозможности создания машины, способной совершать полезную работу без потребления энергии извне и без каких-либо изменений внутри самой машины. Такая гипотетическая машина получила название вечного двигателя (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perpetuum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mobile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) первого рода. 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4033" name="Object 1"/>
          <p:cNvGraphicFramePr>
            <a:graphicFrameLocks noChangeAspect="1"/>
          </p:cNvGraphicFramePr>
          <p:nvPr/>
        </p:nvGraphicFramePr>
        <p:xfrm>
          <a:off x="4648200" y="1981200"/>
          <a:ext cx="3040251" cy="796925"/>
        </p:xfrm>
        <a:graphic>
          <a:graphicData uri="http://schemas.openxmlformats.org/presentationml/2006/ole">
            <p:oleObj spid="_x0000_s44033" name="Формула" r:id="rId4" imgW="774360" imgH="203040" progId="Equation.3">
              <p:embed/>
            </p:oleObj>
          </a:graphicData>
        </a:graphic>
      </p:graphicFrame>
      <p:pic>
        <p:nvPicPr>
          <p:cNvPr id="44035" name="Picture 3" descr="C:\Documents and Settings\Администратор\Мои документы\Физика\ph_mol2_files\djoul_d_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2743200"/>
            <a:ext cx="1752600" cy="263679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C:\Program Files\Physicon\Open Physics 2.5 part 1\content\scientist\images\kelv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1219200"/>
            <a:ext cx="1447800" cy="2113578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TextBox 4"/>
          <p:cNvSpPr txBox="1"/>
          <p:nvPr/>
        </p:nvSpPr>
        <p:spPr>
          <a:xfrm>
            <a:off x="5562600" y="3505200"/>
            <a:ext cx="3429000" cy="313932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just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В циклически действующей тепловой машине невозможен процесс, единственным результатом которого было бы преобразование в механическую работу всего количества теплоты, полученного от единственного теплового резервуара.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3505200"/>
            <a:ext cx="5029200" cy="147732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just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Невозможен процесс, единственным результатом которого была бы передача энергии путем теплообмена от тела с низкой температурой к телу с более высокой температурой.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7" name="Picture 1" descr="C:\Downloads\ph_mol2_files\clausius_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143000"/>
            <a:ext cx="1852528" cy="220980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62000" y="76200"/>
            <a:ext cx="7467600" cy="9144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II</a:t>
            </a:r>
            <a:r>
              <a:rPr lang="ru-RU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закон термодинамики</a:t>
            </a:r>
            <a:endParaRPr lang="ru-RU" b="1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5152072"/>
            <a:ext cx="5029200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just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Гипотетическую тепловую машину, в которой мог бы происходить такой процесс, называют «вечным двигателем второго рода».</a:t>
            </a:r>
          </a:p>
          <a:p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40000">
              <a:schemeClr val="bg1">
                <a:tint val="90000"/>
                <a:shade val="90000"/>
                <a:satMod val="120000"/>
              </a:schemeClr>
            </a:gs>
            <a:gs pos="100000">
              <a:schemeClr val="bg1">
                <a:tint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52400" y="304800"/>
          <a:ext cx="84582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Управляющая кнопка: назад 3">
            <a:hlinkClick r:id="rId6" action="ppaction://hlinksldjump" highlightClick="1"/>
          </p:cNvPr>
          <p:cNvSpPr/>
          <p:nvPr/>
        </p:nvSpPr>
        <p:spPr>
          <a:xfrm>
            <a:off x="8153400" y="5715000"/>
            <a:ext cx="609600" cy="609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3162300" y="3162300"/>
            <a:ext cx="23622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2971800" y="1905000"/>
            <a:ext cx="1066800" cy="10668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648200" y="1905000"/>
            <a:ext cx="1143000" cy="10668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467600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Тепловые двигатели</a:t>
            </a:r>
            <a:endParaRPr lang="ru-RU" sz="4000" b="1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8600" y="1600198"/>
          <a:ext cx="8686800" cy="5029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981200"/>
                <a:gridCol w="3276600"/>
                <a:gridCol w="1676400"/>
              </a:tblGrid>
              <a:tr h="67349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Изобретатели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Схема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КПД</a:t>
                      </a:r>
                      <a:endParaRPr lang="ru-RU" dirty="0"/>
                    </a:p>
                  </a:txBody>
                  <a:tcPr anchor="ctr"/>
                </a:tc>
              </a:tr>
              <a:tr h="1052389">
                <a:tc>
                  <a:txBody>
                    <a:bodyPr/>
                    <a:lstStyle/>
                    <a:p>
                      <a:pPr algn="ctr"/>
                      <a:r>
                        <a:rPr lang="ru-RU" sz="1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Паровая машина</a:t>
                      </a:r>
                      <a:endParaRPr lang="ru-RU" sz="1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Д. Уатт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1%</a:t>
                      </a:r>
                      <a:r>
                        <a:rPr lang="en-US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-10%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  <a:tr h="1198544">
                <a:tc>
                  <a:txBody>
                    <a:bodyPr/>
                    <a:lstStyle/>
                    <a:p>
                      <a:pPr algn="ctr"/>
                      <a:r>
                        <a:rPr lang="ru-RU" sz="1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Двигатель внутреннего сгорания</a:t>
                      </a:r>
                      <a:endParaRPr lang="ru-RU" sz="1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Н. </a:t>
                      </a:r>
                      <a:r>
                        <a:rPr lang="ru-RU" sz="1800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Отто</a:t>
                      </a:r>
                      <a:endParaRPr lang="ru-RU" sz="1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20% - 30%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  <a:tr h="1052389">
                <a:tc>
                  <a:txBody>
                    <a:bodyPr/>
                    <a:lstStyle/>
                    <a:p>
                      <a:pPr algn="ctr"/>
                      <a:r>
                        <a:rPr lang="ru-RU" sz="1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Паровая турбина</a:t>
                      </a:r>
                      <a:endParaRPr lang="ru-RU" sz="1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Г. </a:t>
                      </a:r>
                      <a:r>
                        <a:rPr lang="ru-RU" sz="1800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Лаваль</a:t>
                      </a:r>
                      <a:endParaRPr lang="ru-RU" sz="1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35% - 45%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  <a:tr h="1052389">
                <a:tc>
                  <a:txBody>
                    <a:bodyPr/>
                    <a:lstStyle/>
                    <a:p>
                      <a:pPr algn="ctr"/>
                      <a:r>
                        <a:rPr lang="ru-RU" sz="1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Реактивный двигатель</a:t>
                      </a:r>
                      <a:endParaRPr lang="ru-RU" sz="1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О.  фон Браун</a:t>
                      </a:r>
                      <a:endParaRPr lang="ru-RU" sz="1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40%</a:t>
                      </a:r>
                      <a:r>
                        <a:rPr lang="ru-RU" b="1" cap="none" spc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- 50%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icture 12" descr="4-Stroke-Engine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3352800"/>
            <a:ext cx="777786" cy="1143000"/>
          </a:xfrm>
          <a:prstGeom prst="rect">
            <a:avLst/>
          </a:prstGeom>
          <a:ln w="254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4" descr="1145560445-1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67401" y="3352800"/>
            <a:ext cx="990599" cy="1143000"/>
          </a:xfrm>
          <a:prstGeom prst="rect">
            <a:avLst/>
          </a:prstGeom>
          <a:ln w="254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7" descr="I:\документы все\Школьная\физика\урок тепловые машины к учителю года\газовая турбина 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52569" y="4579642"/>
            <a:ext cx="857631" cy="98295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</p:pic>
      <p:pic>
        <p:nvPicPr>
          <p:cNvPr id="8" name="Picture 11" descr="I:\документы все\Школьная\физика\урок тепловые машины к учителю года\турбина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15000" y="4572000"/>
            <a:ext cx="1379700" cy="9271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</p:pic>
      <p:pic>
        <p:nvPicPr>
          <p:cNvPr id="10" name="Picture 7" descr="I:\документы все\Школьная\физика\урок тепловые машины к учителю года\ракетный пуск 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72000" y="5638800"/>
            <a:ext cx="2540368" cy="98107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</p:pic>
      <p:pic>
        <p:nvPicPr>
          <p:cNvPr id="11" name="Picture 13" descr="Steam_engine_in_action"/>
          <p:cNvPicPr>
            <a:picLocks noChangeAspect="1" noChangeArrowheads="1" noCrop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4876801" y="2344899"/>
            <a:ext cx="1523999" cy="88669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467600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Изменение агрегатных состояний</a:t>
            </a:r>
            <a:endParaRPr lang="ru-RU" b="1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52400" y="1524000"/>
          <a:ext cx="8610601" cy="5029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727"/>
                <a:gridCol w="2460172"/>
                <a:gridCol w="2460172"/>
                <a:gridCol w="2229530"/>
              </a:tblGrid>
              <a:tr h="831258">
                <a:tc>
                  <a:txBody>
                    <a:bodyPr/>
                    <a:lstStyle/>
                    <a:p>
                      <a:pPr algn="ctr"/>
                      <a:r>
                        <a:rPr lang="ru-RU" sz="20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Фазовый переход</a:t>
                      </a:r>
                      <a:endParaRPr lang="ru-RU" sz="20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Название процесса</a:t>
                      </a:r>
                      <a:endParaRPr lang="ru-RU" sz="20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Формула </a:t>
                      </a:r>
                      <a:endParaRPr lang="ru-RU" sz="20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График </a:t>
                      </a:r>
                      <a:endParaRPr lang="ru-RU" sz="20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2003424"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Пар - жидкость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Парообразование</a:t>
                      </a:r>
                    </a:p>
                    <a:p>
                      <a:pPr algn="l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       конденсация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Q = </a:t>
                      </a:r>
                      <a:r>
                        <a:rPr lang="en-US" sz="2000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r·m</a:t>
                      </a:r>
                      <a:endParaRPr lang="en-US" sz="2000" b="1" cap="none" spc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algn="l"/>
                      <a:r>
                        <a:rPr lang="en-US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r</a:t>
                      </a:r>
                      <a:r>
                        <a:rPr lang="en-US" b="1" cap="none" spc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–</a:t>
                      </a:r>
                      <a:r>
                        <a:rPr lang="ru-RU" b="1" cap="none" spc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удельная теплота парообразования (конденсации)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194519"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Жидкость - твёрдое тело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Плавление</a:t>
                      </a:r>
                    </a:p>
                    <a:p>
                      <a:pPr algn="l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Кристаллизация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Q = </a:t>
                      </a:r>
                      <a:r>
                        <a:rPr lang="el-GR" sz="2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λ</a:t>
                      </a:r>
                      <a:r>
                        <a:rPr lang="en-US" sz="2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·m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λ</a:t>
                      </a:r>
                      <a:r>
                        <a:rPr lang="en-US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– </a:t>
                      </a:r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удельная теплота плавления (кристаллизации)</a:t>
                      </a:r>
                      <a:endParaRPr lang="en-US" b="1" cap="none" spc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algn="ctr"/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1752600" y="3505200"/>
            <a:ext cx="3810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276600" y="5334000"/>
            <a:ext cx="3810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Группа 27"/>
          <p:cNvGrpSpPr/>
          <p:nvPr/>
        </p:nvGrpSpPr>
        <p:grpSpPr>
          <a:xfrm>
            <a:off x="6705600" y="2590800"/>
            <a:ext cx="2057400" cy="1524000"/>
            <a:chOff x="6934200" y="2896394"/>
            <a:chExt cx="2057400" cy="1524000"/>
          </a:xfrm>
        </p:grpSpPr>
        <p:cxnSp>
          <p:nvCxnSpPr>
            <p:cNvPr id="10" name="Прямая со стрелкой 9"/>
            <p:cNvCxnSpPr/>
            <p:nvPr/>
          </p:nvCxnSpPr>
          <p:spPr>
            <a:xfrm>
              <a:off x="6934200" y="4114800"/>
              <a:ext cx="20574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rot="5400000" flipH="1" flipV="1">
              <a:off x="6324600" y="3657600"/>
              <a:ext cx="1524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 flipV="1">
              <a:off x="6972300" y="3467100"/>
              <a:ext cx="53340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7391400" y="3352800"/>
              <a:ext cx="304800" cy="158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7696200" y="3200400"/>
              <a:ext cx="228600" cy="152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7924800" y="3200400"/>
              <a:ext cx="228600" cy="152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8153400" y="3352800"/>
              <a:ext cx="304800" cy="158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6200000" flipH="1">
              <a:off x="8343900" y="3467100"/>
              <a:ext cx="53340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Группа 40"/>
          <p:cNvGrpSpPr/>
          <p:nvPr/>
        </p:nvGrpSpPr>
        <p:grpSpPr>
          <a:xfrm>
            <a:off x="6705600" y="4343400"/>
            <a:ext cx="2057400" cy="1828800"/>
            <a:chOff x="6858000" y="4648200"/>
            <a:chExt cx="2057400" cy="1828800"/>
          </a:xfrm>
        </p:grpSpPr>
        <p:cxnSp>
          <p:nvCxnSpPr>
            <p:cNvPr id="30" name="Прямая со стрелкой 29"/>
            <p:cNvCxnSpPr/>
            <p:nvPr/>
          </p:nvCxnSpPr>
          <p:spPr>
            <a:xfrm>
              <a:off x="6858000" y="5866606"/>
              <a:ext cx="2057400" cy="79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 rot="5400000" flipH="1" flipV="1">
              <a:off x="6096397" y="5562203"/>
              <a:ext cx="1828800" cy="79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Группа 37"/>
            <p:cNvGrpSpPr/>
            <p:nvPr/>
          </p:nvGrpSpPr>
          <p:grpSpPr>
            <a:xfrm>
              <a:off x="7010400" y="5486400"/>
              <a:ext cx="1676400" cy="685800"/>
              <a:chOff x="7010400" y="4952206"/>
              <a:chExt cx="1676400" cy="685800"/>
            </a:xfrm>
          </p:grpSpPr>
          <p:cxnSp>
            <p:nvCxnSpPr>
              <p:cNvPr id="32" name="Прямая соединительная линия 31"/>
              <p:cNvCxnSpPr/>
              <p:nvPr/>
            </p:nvCxnSpPr>
            <p:spPr>
              <a:xfrm rot="5400000" flipH="1" flipV="1">
                <a:off x="6896100" y="5218906"/>
                <a:ext cx="533400" cy="3048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7315200" y="5104606"/>
                <a:ext cx="3048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flipV="1">
                <a:off x="7620000" y="4952206"/>
                <a:ext cx="228600" cy="152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7848600" y="4952206"/>
                <a:ext cx="228600" cy="152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8077200" y="5104606"/>
                <a:ext cx="3048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rot="16200000" flipH="1">
                <a:off x="8267700" y="5218906"/>
                <a:ext cx="533400" cy="3048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" name="Группа 48"/>
          <p:cNvGrpSpPr/>
          <p:nvPr/>
        </p:nvGrpSpPr>
        <p:grpSpPr>
          <a:xfrm>
            <a:off x="6858000" y="2362200"/>
            <a:ext cx="1233030" cy="621269"/>
            <a:chOff x="6858000" y="2362200"/>
            <a:chExt cx="1233030" cy="621269"/>
          </a:xfrm>
        </p:grpSpPr>
        <p:sp>
          <p:nvSpPr>
            <p:cNvPr id="46" name="TextBox 45"/>
            <p:cNvSpPr txBox="1"/>
            <p:nvPr/>
          </p:nvSpPr>
          <p:spPr>
            <a:xfrm>
              <a:off x="6858000" y="2362200"/>
              <a:ext cx="1233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кипение</a:t>
              </a:r>
              <a:endPara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cxnSp>
          <p:nvCxnSpPr>
            <p:cNvPr id="48" name="Прямая со стрелкой 47"/>
            <p:cNvCxnSpPr/>
            <p:nvPr/>
          </p:nvCxnSpPr>
          <p:spPr>
            <a:xfrm rot="5400000">
              <a:off x="7236624" y="2745577"/>
              <a:ext cx="316468" cy="15931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Группа 52"/>
          <p:cNvGrpSpPr/>
          <p:nvPr/>
        </p:nvGrpSpPr>
        <p:grpSpPr>
          <a:xfrm>
            <a:off x="7086600" y="3124201"/>
            <a:ext cx="1794081" cy="674131"/>
            <a:chOff x="7086600" y="3124201"/>
            <a:chExt cx="1794081" cy="674131"/>
          </a:xfrm>
        </p:grpSpPr>
        <p:sp>
          <p:nvSpPr>
            <p:cNvPr id="50" name="TextBox 49"/>
            <p:cNvSpPr txBox="1"/>
            <p:nvPr/>
          </p:nvSpPr>
          <p:spPr>
            <a:xfrm>
              <a:off x="7086600" y="3429000"/>
              <a:ext cx="17940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конденсация</a:t>
              </a:r>
              <a:endPara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cxnSp>
          <p:nvCxnSpPr>
            <p:cNvPr id="52" name="Прямая со стрелкой 51"/>
            <p:cNvCxnSpPr/>
            <p:nvPr/>
          </p:nvCxnSpPr>
          <p:spPr>
            <a:xfrm rot="5400000" flipH="1" flipV="1">
              <a:off x="7839920" y="3267921"/>
              <a:ext cx="304800" cy="1735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Группа 56"/>
          <p:cNvGrpSpPr/>
          <p:nvPr/>
        </p:nvGrpSpPr>
        <p:grpSpPr>
          <a:xfrm>
            <a:off x="7086600" y="4572000"/>
            <a:ext cx="1502334" cy="685800"/>
            <a:chOff x="7086600" y="4572000"/>
            <a:chExt cx="1502334" cy="685800"/>
          </a:xfrm>
        </p:grpSpPr>
        <p:sp>
          <p:nvSpPr>
            <p:cNvPr id="54" name="TextBox 53"/>
            <p:cNvSpPr txBox="1"/>
            <p:nvPr/>
          </p:nvSpPr>
          <p:spPr>
            <a:xfrm>
              <a:off x="7086600" y="4572000"/>
              <a:ext cx="1502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плавление</a:t>
              </a:r>
              <a:endPara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cxnSp>
          <p:nvCxnSpPr>
            <p:cNvPr id="56" name="Прямая со стрелкой 55"/>
            <p:cNvCxnSpPr/>
            <p:nvPr/>
          </p:nvCxnSpPr>
          <p:spPr>
            <a:xfrm rot="5400000">
              <a:off x="7200900" y="4991100"/>
              <a:ext cx="381000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Группа 60"/>
          <p:cNvGrpSpPr/>
          <p:nvPr/>
        </p:nvGrpSpPr>
        <p:grpSpPr>
          <a:xfrm>
            <a:off x="7010400" y="5334000"/>
            <a:ext cx="2223686" cy="902732"/>
            <a:chOff x="7010400" y="5715000"/>
            <a:chExt cx="2223686" cy="902732"/>
          </a:xfrm>
        </p:grpSpPr>
        <p:sp>
          <p:nvSpPr>
            <p:cNvPr id="58" name="TextBox 57"/>
            <p:cNvSpPr txBox="1"/>
            <p:nvPr/>
          </p:nvSpPr>
          <p:spPr>
            <a:xfrm>
              <a:off x="7010400" y="6248400"/>
              <a:ext cx="2223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кристаллизация</a:t>
              </a:r>
              <a:endPara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cxnSp>
          <p:nvCxnSpPr>
            <p:cNvPr id="60" name="Прямая со стрелкой 59"/>
            <p:cNvCxnSpPr/>
            <p:nvPr/>
          </p:nvCxnSpPr>
          <p:spPr>
            <a:xfrm rot="5400000" flipH="1" flipV="1">
              <a:off x="7734300" y="5905500"/>
              <a:ext cx="457200" cy="76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Номер слайда 3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6200" y="0"/>
          <a:ext cx="8991600" cy="6705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{BC89EF96-8CEA-46FF-86C4-4CE0E7609802}</a:tableStyleId>
              </a:tblPr>
              <a:tblGrid>
                <a:gridCol w="1671005"/>
                <a:gridCol w="2824795"/>
                <a:gridCol w="2362200"/>
                <a:gridCol w="2133600"/>
              </a:tblGrid>
              <a:tr h="764455">
                <a:tc>
                  <a:txBody>
                    <a:bodyPr/>
                    <a:lstStyle/>
                    <a:p>
                      <a:pPr algn="ctr"/>
                      <a:r>
                        <a:rPr lang="ru-RU" sz="2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Название теории</a:t>
                      </a:r>
                      <a:endParaRPr lang="ru-RU" sz="20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Основание теории</a:t>
                      </a:r>
                      <a:endParaRPr lang="ru-RU" sz="20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Ядро теории</a:t>
                      </a:r>
                      <a:endParaRPr lang="ru-RU" sz="20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Следствия теории</a:t>
                      </a:r>
                      <a:endParaRPr lang="ru-RU" sz="20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  <a:tr h="2775153">
                <a:tc>
                  <a:txBody>
                    <a:bodyPr/>
                    <a:lstStyle/>
                    <a:p>
                      <a:pPr algn="l"/>
                      <a:r>
                        <a:rPr lang="ru-RU" sz="1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Молекулярно-кинетическая теория (МКТ)</a:t>
                      </a:r>
                      <a:endParaRPr lang="ru-RU" sz="1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65992">
                <a:tc>
                  <a:txBody>
                    <a:bodyPr/>
                    <a:lstStyle/>
                    <a:p>
                      <a:pPr algn="l"/>
                      <a:endParaRPr lang="ru-RU" sz="1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780871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1.Броуновское движение, диффузия, испарение тел, упругость тел и др.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20690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2. Идеальный газ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250567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3. Масса молекулы, средняя кинетическая</a:t>
            </a:r>
          </a:p>
          <a:p>
            <a:r>
              <a:rPr lang="ru-RU" b="1" dirty="0" smtClean="0"/>
              <a:t>энергия молекул и др.</a:t>
            </a:r>
            <a:endParaRPr lang="ru-RU" b="1" dirty="0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4648200" y="762000"/>
          <a:ext cx="2057400" cy="878642"/>
        </p:xfrm>
        <a:graphic>
          <a:graphicData uri="http://schemas.openxmlformats.org/presentationml/2006/ole">
            <p:oleObj spid="_x0000_s37890" name="Формула" r:id="rId3" imgW="812520" imgH="393480" progId="Equation.3">
              <p:embed/>
            </p:oleObj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4724400" y="1676400"/>
          <a:ext cx="1905000" cy="922970"/>
        </p:xfrm>
        <a:graphic>
          <a:graphicData uri="http://schemas.openxmlformats.org/presentationml/2006/ole">
            <p:oleObj spid="_x0000_s37891" name="Формула" r:id="rId4" imgW="812520" imgH="39348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547420" y="2590800"/>
          <a:ext cx="2310580" cy="762000"/>
        </p:xfrm>
        <a:graphic>
          <a:graphicData uri="http://schemas.openxmlformats.org/presentationml/2006/ole">
            <p:oleObj spid="_x0000_s37892" name="Формула" r:id="rId5" imgW="1193760" imgH="39348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58000" y="8382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Закон Бойля-Мариотта, закон Гей-Люссака, закон Шарля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934200" y="2057400"/>
            <a:ext cx="220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Описание свойств тел в различных агрегатных состояниях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4800601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Термодинамика</a:t>
            </a:r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752600" y="35052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1. Невозможность построения вечного двигателя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676400" y="44196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2. Термодинамическая система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676400" y="5029200"/>
            <a:ext cx="289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3. Температура, давление, объём, внутренняя энергия, работа, количество, теплоты </a:t>
            </a:r>
            <a:endParaRPr lang="ru-RU" b="1" dirty="0"/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4746890" y="3581401"/>
          <a:ext cx="1806310" cy="473478"/>
        </p:xfrm>
        <a:graphic>
          <a:graphicData uri="http://schemas.openxmlformats.org/presentationml/2006/ole">
            <p:oleObj spid="_x0000_s37893" name="Формула" r:id="rId6" imgW="774360" imgH="20304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495800" y="4044077"/>
            <a:ext cx="2819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 циклически действующей тепловой машине невозможно преобразовать в работу всё количество теплоты, получаемое от нагревателя  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934200" y="35052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Объяснение действия тепловых машин 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010400" y="47244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Расчёт тепловых процессов</a:t>
            </a:r>
            <a:endParaRPr lang="ru-RU" b="1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2" grpId="0"/>
      <p:bldP spid="13" grpId="0"/>
      <p:bldP spid="15" grpId="0"/>
      <p:bldP spid="16" grpId="0"/>
      <p:bldP spid="17" grpId="0"/>
      <p:bldP spid="19" grpId="0"/>
      <p:bldP spid="20" grpId="0"/>
      <p:bldP spid="2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09798" y="990600"/>
          <a:ext cx="6705602" cy="4579680"/>
        </p:xfrm>
        <a:graphic>
          <a:graphicData uri="http://schemas.openxmlformats.org/drawingml/2006/table">
            <a:tbl>
              <a:tblPr>
                <a:effectLst>
                  <a:outerShdw blurRad="152400" dist="317500" dir="5400000" sx="90000" sy="-19000" rotWithShape="0">
                    <a:prstClr val="black">
                      <a:alpha val="15000"/>
                    </a:prstClr>
                  </a:outerShdw>
                </a:effectLst>
                <a:tableStyleId>{BDBED569-4797-4DF1-A0F4-6AAB3CD982D8}</a:tableStyleId>
              </a:tblPr>
              <a:tblGrid>
                <a:gridCol w="670561"/>
                <a:gridCol w="670561"/>
                <a:gridCol w="670559"/>
                <a:gridCol w="670561"/>
                <a:gridCol w="670559"/>
                <a:gridCol w="670561"/>
                <a:gridCol w="670559"/>
                <a:gridCol w="670561"/>
                <a:gridCol w="670559"/>
                <a:gridCol w="670561"/>
              </a:tblGrid>
              <a:tr h="763280">
                <a:tc gridSpan="5"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28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763280">
                <a:tc rowSpan="4"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28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7632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28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7632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28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7632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5</a:t>
                      </a:r>
                      <a:endParaRPr lang="ru-RU" sz="28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763280">
                <a:tc>
                  <a:txBody>
                    <a:bodyPr/>
                    <a:lstStyle/>
                    <a:p>
                      <a:pPr algn="ctr"/>
                      <a:r>
                        <a:rPr lang="en-US" sz="28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6</a:t>
                      </a:r>
                      <a:endParaRPr lang="ru-RU" sz="28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4" name="Picture 3" descr="C:\Downloads\ph_mol2_files\clapeyron_b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57400" y="2118239"/>
            <a:ext cx="1143000" cy="153936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grpSp>
        <p:nvGrpSpPr>
          <p:cNvPr id="8" name="Группа 7"/>
          <p:cNvGrpSpPr/>
          <p:nvPr/>
        </p:nvGrpSpPr>
        <p:grpSpPr>
          <a:xfrm>
            <a:off x="6324600" y="-152400"/>
            <a:ext cx="2362200" cy="2223195"/>
            <a:chOff x="6324600" y="-152400"/>
            <a:chExt cx="2362200" cy="2223195"/>
          </a:xfrm>
        </p:grpSpPr>
        <p:sp>
          <p:nvSpPr>
            <p:cNvPr id="9" name="TextBox 8"/>
            <p:cNvSpPr txBox="1"/>
            <p:nvPr/>
          </p:nvSpPr>
          <p:spPr>
            <a:xfrm>
              <a:off x="6324600" y="1066800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ru-RU" sz="2800" b="1" dirty="0" smtClean="0"/>
                <a:t>У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10400" y="685800"/>
              <a:ext cx="3048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endParaRPr lang="ru-RU" sz="2800" b="1" dirty="0" smtClean="0"/>
            </a:p>
            <a:p>
              <a:pPr fontAlgn="ctr"/>
              <a:r>
                <a:rPr lang="ru-RU" sz="2800" b="1" dirty="0" smtClean="0"/>
                <a:t>а</a:t>
              </a:r>
            </a:p>
            <a:p>
              <a:pPr fontAlgn="ctr"/>
              <a:endParaRPr lang="ru-RU" sz="2800" b="1" dirty="0" smtClean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382000" y="-152400"/>
              <a:ext cx="304800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endParaRPr lang="ru-RU" sz="2800" b="1" dirty="0" smtClean="0"/>
            </a:p>
            <a:p>
              <a:pPr fontAlgn="ctr"/>
              <a:endParaRPr lang="ru-RU" sz="2800" b="1" dirty="0" smtClean="0"/>
            </a:p>
            <a:p>
              <a:pPr fontAlgn="ctr"/>
              <a:endParaRPr lang="ru-RU" sz="2800" b="1" dirty="0" smtClean="0"/>
            </a:p>
            <a:p>
              <a:pPr fontAlgn="ctr"/>
              <a:r>
                <a:rPr lang="ru-RU" sz="2800" b="1" dirty="0" smtClean="0"/>
                <a:t>т</a:t>
              </a:r>
              <a:endParaRPr lang="ru-RU" sz="28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0000" y="-152400"/>
              <a:ext cx="304800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endParaRPr lang="ru-RU" sz="2800" b="1" dirty="0" smtClean="0"/>
            </a:p>
            <a:p>
              <a:pPr fontAlgn="ctr"/>
              <a:endParaRPr lang="ru-RU" sz="2800" b="1" dirty="0" smtClean="0"/>
            </a:p>
            <a:p>
              <a:pPr fontAlgn="ctr"/>
              <a:endParaRPr lang="ru-RU" sz="2800" b="1" dirty="0" smtClean="0"/>
            </a:p>
            <a:p>
              <a:pPr fontAlgn="ctr"/>
              <a:r>
                <a:rPr lang="ru-RU" sz="2800" b="1" dirty="0" smtClean="0"/>
                <a:t>т</a:t>
              </a:r>
              <a:endParaRPr lang="ru-RU" sz="2800" b="1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5638800" y="685800"/>
            <a:ext cx="3047232" cy="2249507"/>
            <a:chOff x="5638800" y="685800"/>
            <a:chExt cx="3047232" cy="2249507"/>
          </a:xfrm>
        </p:grpSpPr>
        <p:sp>
          <p:nvSpPr>
            <p:cNvPr id="14" name="TextBox 13"/>
            <p:cNvSpPr txBox="1"/>
            <p:nvPr/>
          </p:nvSpPr>
          <p:spPr>
            <a:xfrm>
              <a:off x="6324600" y="685800"/>
              <a:ext cx="304800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endParaRPr lang="ru-RU" sz="2800" b="1" dirty="0" smtClean="0"/>
            </a:p>
            <a:p>
              <a:pPr fontAlgn="ctr"/>
              <a:endParaRPr lang="ru-RU" sz="2800" b="1" dirty="0" smtClean="0"/>
            </a:p>
            <a:p>
              <a:pPr fontAlgn="ctr"/>
              <a:endParaRPr lang="ru-RU" sz="2800" b="1" dirty="0" smtClean="0"/>
            </a:p>
            <a:p>
              <a:pPr fontAlgn="ctr"/>
              <a:r>
                <a:rPr lang="ru-RU" sz="2800" b="1" dirty="0" smtClean="0"/>
                <a:t>т</a:t>
              </a:r>
              <a:endParaRPr lang="ru-RU" sz="28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38800" y="1981200"/>
              <a:ext cx="506870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Ш</a:t>
              </a:r>
            </a:p>
            <a:p>
              <a:endParaRPr lang="ru-RU" sz="28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10400" y="1991380"/>
              <a:ext cx="3658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800" b="1" dirty="0" smtClean="0"/>
                <a:t>е</a:t>
              </a:r>
              <a:endParaRPr lang="ru-RU" sz="28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96200" y="1981200"/>
              <a:ext cx="377026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err="1" smtClean="0"/>
                <a:t>р</a:t>
              </a:r>
              <a:endParaRPr lang="ru-RU" sz="2800" b="1" dirty="0" smtClean="0"/>
            </a:p>
            <a:p>
              <a:endParaRPr lang="ru-RU" sz="28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305800" y="1981200"/>
              <a:ext cx="380232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err="1" smtClean="0"/>
                <a:t>н</a:t>
              </a:r>
              <a:endParaRPr lang="ru-RU" sz="2800" b="1" dirty="0" smtClean="0"/>
            </a:p>
            <a:p>
              <a:endParaRPr lang="ru-RU" sz="2800" b="1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953000" y="2667000"/>
            <a:ext cx="3791600" cy="954107"/>
            <a:chOff x="4953000" y="2667000"/>
            <a:chExt cx="3791600" cy="954107"/>
          </a:xfrm>
        </p:grpSpPr>
        <p:sp>
          <p:nvSpPr>
            <p:cNvPr id="20" name="TextBox 19"/>
            <p:cNvSpPr txBox="1"/>
            <p:nvPr/>
          </p:nvSpPr>
          <p:spPr>
            <a:xfrm>
              <a:off x="4953000" y="2667000"/>
              <a:ext cx="426720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Д</a:t>
              </a:r>
            </a:p>
            <a:p>
              <a:endParaRPr lang="ru-RU" sz="28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638800" y="2667000"/>
              <a:ext cx="449162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ж</a:t>
              </a:r>
            </a:p>
            <a:p>
              <a:endParaRPr lang="ru-RU" sz="28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24600" y="2667000"/>
              <a:ext cx="377026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о</a:t>
              </a:r>
            </a:p>
            <a:p>
              <a:endParaRPr lang="ru-RU" sz="28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010400" y="2667000"/>
              <a:ext cx="354584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у</a:t>
              </a:r>
            </a:p>
            <a:p>
              <a:endParaRPr lang="ru-RU" sz="28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696200" y="2667000"/>
              <a:ext cx="373820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л</a:t>
              </a:r>
            </a:p>
            <a:p>
              <a:endParaRPr lang="ru-RU" sz="28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382000" y="2667000"/>
              <a:ext cx="3626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err="1" smtClean="0"/>
                <a:t>ь</a:t>
              </a:r>
              <a:endParaRPr lang="ru-RU" sz="2800" b="1" dirty="0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267200" y="3465493"/>
            <a:ext cx="4418832" cy="993814"/>
            <a:chOff x="4267200" y="3465493"/>
            <a:chExt cx="4418832" cy="993814"/>
          </a:xfrm>
        </p:grpSpPr>
        <p:sp>
          <p:nvSpPr>
            <p:cNvPr id="27" name="TextBox 26"/>
            <p:cNvSpPr txBox="1"/>
            <p:nvPr/>
          </p:nvSpPr>
          <p:spPr>
            <a:xfrm>
              <a:off x="4953000" y="3505200"/>
              <a:ext cx="3658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800" b="1" dirty="0" smtClean="0"/>
                <a:t>е</a:t>
              </a:r>
              <a:endParaRPr lang="ru-RU" sz="28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305800" y="3465493"/>
              <a:ext cx="380232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err="1" smtClean="0"/>
                <a:t>н</a:t>
              </a:r>
              <a:endParaRPr lang="ru-RU" sz="2800" b="1" dirty="0" smtClean="0"/>
            </a:p>
            <a:p>
              <a:endParaRPr lang="ru-RU" sz="28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645980" y="3505200"/>
              <a:ext cx="373820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л</a:t>
              </a:r>
            </a:p>
            <a:p>
              <a:endParaRPr lang="ru-RU" sz="28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324600" y="3505200"/>
              <a:ext cx="3626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err="1" smtClean="0"/>
                <a:t>ь</a:t>
              </a:r>
              <a:endParaRPr lang="ru-RU" sz="28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267200" y="3505200"/>
              <a:ext cx="3866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К</a:t>
              </a:r>
              <a:endParaRPr lang="ru-RU" sz="28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010400" y="3515380"/>
              <a:ext cx="3626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в</a:t>
              </a:r>
              <a:endParaRPr lang="ru-RU" sz="28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696200" y="3515380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и</a:t>
              </a:r>
              <a:endParaRPr lang="ru-RU" sz="2800" b="1" dirty="0"/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3657600" y="3810000"/>
            <a:ext cx="5028432" cy="1384995"/>
            <a:chOff x="3657600" y="3810000"/>
            <a:chExt cx="5028432" cy="1384995"/>
          </a:xfrm>
        </p:grpSpPr>
        <p:sp>
          <p:nvSpPr>
            <p:cNvPr id="35" name="TextBox 34"/>
            <p:cNvSpPr txBox="1"/>
            <p:nvPr/>
          </p:nvSpPr>
          <p:spPr>
            <a:xfrm>
              <a:off x="8305800" y="4227493"/>
              <a:ext cx="380232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err="1" smtClean="0"/>
                <a:t>н</a:t>
              </a:r>
              <a:endParaRPr lang="ru-RU" sz="2800" b="1" dirty="0" smtClean="0"/>
            </a:p>
            <a:p>
              <a:endParaRPr lang="ru-RU" sz="2800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696200" y="3810000"/>
              <a:ext cx="3048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endParaRPr lang="ru-RU" sz="2800" b="1" dirty="0" smtClean="0"/>
            </a:p>
            <a:p>
              <a:pPr fontAlgn="ctr"/>
              <a:r>
                <a:rPr lang="ru-RU" sz="2800" b="1" dirty="0" smtClean="0"/>
                <a:t>а</a:t>
              </a:r>
            </a:p>
            <a:p>
              <a:pPr fontAlgn="ctr"/>
              <a:endParaRPr lang="ru-RU" sz="2800" b="1" dirty="0" smtClean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267200" y="4227493"/>
              <a:ext cx="377026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о</a:t>
              </a:r>
            </a:p>
            <a:p>
              <a:endParaRPr lang="ru-RU" sz="2800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953000" y="4227493"/>
              <a:ext cx="373820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л</a:t>
              </a:r>
            </a:p>
            <a:p>
              <a:endParaRPr lang="ru-RU" sz="28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638800" y="4191000"/>
              <a:ext cx="3626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err="1" smtClean="0"/>
                <a:t>ь</a:t>
              </a:r>
              <a:endParaRPr lang="ru-RU" sz="28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657600" y="4191000"/>
              <a:ext cx="3834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Б</a:t>
              </a:r>
              <a:endParaRPr lang="ru-RU" sz="28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324600" y="4191000"/>
              <a:ext cx="3866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err="1" smtClean="0"/>
                <a:t>ц</a:t>
              </a:r>
              <a:endParaRPr lang="ru-RU" sz="2800" b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086600" y="4191000"/>
              <a:ext cx="4411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м</a:t>
              </a:r>
              <a:endParaRPr lang="ru-RU" sz="2800" b="1" dirty="0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2895600" y="4558605"/>
            <a:ext cx="5790432" cy="1384995"/>
            <a:chOff x="2895600" y="4558605"/>
            <a:chExt cx="5790432" cy="1384995"/>
          </a:xfrm>
        </p:grpSpPr>
        <p:sp>
          <p:nvSpPr>
            <p:cNvPr id="44" name="TextBox 43"/>
            <p:cNvSpPr txBox="1"/>
            <p:nvPr/>
          </p:nvSpPr>
          <p:spPr>
            <a:xfrm>
              <a:off x="5638800" y="4953000"/>
              <a:ext cx="3658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800" b="1" dirty="0" smtClean="0"/>
                <a:t>е</a:t>
              </a:r>
              <a:endParaRPr lang="ru-RU" sz="2800" b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934200" y="4989493"/>
              <a:ext cx="377026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err="1" smtClean="0"/>
                <a:t>р</a:t>
              </a:r>
              <a:endParaRPr lang="ru-RU" sz="2800" b="1" dirty="0" smtClean="0"/>
            </a:p>
            <a:p>
              <a:endParaRPr lang="ru-RU" sz="2800" b="1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305800" y="4989493"/>
              <a:ext cx="380232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err="1" smtClean="0"/>
                <a:t>н</a:t>
              </a:r>
              <a:endParaRPr lang="ru-RU" sz="2800" b="1" dirty="0" smtClean="0"/>
            </a:p>
            <a:p>
              <a:endParaRPr lang="ru-RU" sz="2800" b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267200" y="4558605"/>
              <a:ext cx="3048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endParaRPr lang="ru-RU" sz="2800" b="1" dirty="0" smtClean="0"/>
            </a:p>
            <a:p>
              <a:pPr fontAlgn="ctr"/>
              <a:r>
                <a:rPr lang="ru-RU" sz="2800" b="1" dirty="0" smtClean="0"/>
                <a:t>а</a:t>
              </a:r>
            </a:p>
            <a:p>
              <a:pPr fontAlgn="ctr"/>
              <a:endParaRPr lang="ru-RU" sz="2800" b="1" dirty="0" smtClean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696200" y="4989493"/>
              <a:ext cx="377026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о</a:t>
              </a:r>
            </a:p>
            <a:p>
              <a:endParaRPr lang="ru-RU" sz="2800" b="1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581400" y="4989493"/>
              <a:ext cx="373820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л</a:t>
              </a:r>
            </a:p>
            <a:p>
              <a:endParaRPr lang="ru-RU" sz="2800" b="1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895600" y="4953000"/>
              <a:ext cx="3866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К</a:t>
              </a:r>
              <a:endParaRPr lang="ru-RU" sz="28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029200" y="4953000"/>
              <a:ext cx="37702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err="1" smtClean="0"/>
                <a:t>п</a:t>
              </a:r>
              <a:endParaRPr lang="ru-RU" sz="2800" b="1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324600" y="5105400"/>
              <a:ext cx="3513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Й</a:t>
              </a:r>
              <a:endParaRPr lang="ru-RU" sz="2000" b="1" dirty="0"/>
            </a:p>
          </p:txBody>
        </p:sp>
      </p:grpSp>
      <p:pic>
        <p:nvPicPr>
          <p:cNvPr id="65" name="Picture 7" descr="watt_1"/>
          <p:cNvPicPr>
            <a:picLocks noChangeAspect="1" noChangeArrowheads="1"/>
          </p:cNvPicPr>
          <p:nvPr/>
        </p:nvPicPr>
        <p:blipFill>
          <a:blip r:embed="rId4">
            <a:lum bright="10000" contrast="-10000"/>
          </a:blip>
          <a:stretch>
            <a:fillRect/>
          </a:stretch>
        </p:blipFill>
        <p:spPr bwMode="auto">
          <a:xfrm>
            <a:off x="609600" y="4041972"/>
            <a:ext cx="1066800" cy="140666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66" name="Picture 6" descr="C:\Downloads\ph_mol2_files\shtern_o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3553" y="762000"/>
            <a:ext cx="1102847" cy="149736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67" name="Picture 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962400" y="304800"/>
            <a:ext cx="1123949" cy="1251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68" name="Picture 7" descr="джоуль"/>
          <p:cNvPicPr>
            <a:picLocks noChangeAspect="1" noChangeArrowheads="1"/>
          </p:cNvPicPr>
          <p:nvPr/>
        </p:nvPicPr>
        <p:blipFill>
          <a:blip r:embed="rId7" cstate="email">
            <a:lum bright="10000" contrast="10000"/>
          </a:blip>
          <a:srcRect/>
          <a:stretch>
            <a:fillRect/>
          </a:stretch>
        </p:blipFill>
        <p:spPr bwMode="auto">
          <a:xfrm>
            <a:off x="228600" y="2414153"/>
            <a:ext cx="1066800" cy="1503219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69" name="Picture 4" descr="C:\Program Files\Physicon\Open Physics 2.5 part 1\content\scientist\images\kelvin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438400" y="228599"/>
            <a:ext cx="990600" cy="144613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5" name="Заголовок 54"/>
          <p:cNvSpPr>
            <a:spLocks noGrp="1"/>
          </p:cNvSpPr>
          <p:nvPr>
            <p:ph type="title"/>
          </p:nvPr>
        </p:nvSpPr>
        <p:spPr>
          <a:xfrm>
            <a:off x="1371600" y="5715000"/>
            <a:ext cx="5715000" cy="9144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ru-RU" sz="40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Творцы науки</a:t>
            </a:r>
            <a:endParaRPr lang="ru-RU" sz="40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6" name="Номер слайда 5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0.05366 C 0.01753 -0.0296 0.03993 -0.00532 0.02674 -0.06753 C 0.01319 -0.12974 -0.09167 -0.32609 -0.08368 -0.42738 C -0.07569 -0.52868 -0.01997 -0.66027 0.07448 -0.67577 C 0.16788 -0.69126 0.32604 -0.60615 0.48333 -0.52082 " pathEditMode="relative" rAng="0" ptsTypes="aaaaA">
                                      <p:cBhvr>
                                        <p:cTn id="1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-2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85 -0.06499 C -0.03924 -0.07586 -0.04063 -0.08673 -0.04983 -0.06314 C -0.05903 -0.03955 -0.12292 0.01341 -0.09306 0.07608 C -0.0632 0.13876 0.04496 0.31544 0.12934 0.31267 C 0.21354 0.30989 0.31336 0.18501 0.41302 0.06012 " pathEditMode="relative" rAng="0" ptsTypes="aaaaA">
                                      <p:cBhvr>
                                        <p:cTn id="2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" y="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64 -0.02405 C -0.05607 0.07053 -0.08333 0.16535 -0.05555 0.20652 C -0.02777 0.24768 0.06719 0.27081 0.13855 0.22248 C 0.2099 0.17414 0.29132 0.04509 0.37275 -0.08372 " pathEditMode="relative" rAng="0" ptsTypes="aaaA">
                                      <p:cBhvr>
                                        <p:cTn id="3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58 -0.13853 C -0.01944 -0.02845 -0.0243 0.08187 0.0033 0.10199 C 0.03091 0.12211 0.17709 0.00856 0.15105 -0.01735 C 0.125 -0.04325 -0.13611 -0.10708 -0.15347 -0.05296 C -0.17083 0.00116 0.01042 0.24422 0.04653 0.30689 C 0.08264 0.36956 0.07275 0.34598 0.06302 0.32262 " pathEditMode="relative" rAng="0" ptsTypes="aaaaaA">
                                      <p:cBhvr>
                                        <p:cTn id="4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57 -0.00879 C -0.16285 -0.07215 -0.30694 -0.13552 -0.36337 -0.1043 C -0.41979 -0.07308 -0.40816 0.13553 -0.35746 0.17808 C -0.30677 0.22063 -0.0743 0.19334 -0.05885 0.15033 C -0.0434 0.10731 -0.24479 -0.13298 -0.26493 -0.08025 C -0.28507 -0.02752 -0.1941 0.37535 -0.17986 0.46647 " pathEditMode="relative" rAng="0" ptsTypes="aaaaaA">
                                      <p:cBhvr>
                                        <p:cTn id="52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" y="1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58 -0.06915 C -0.06562 -0.15611 -0.08767 -0.24307 -0.11372 -0.23821 C -0.13976 -0.23335 -0.2125 -0.1272 -0.20035 -0.03932 C -0.18819 0.04856 -0.0684 0.23427 -0.04062 0.28862 " pathEditMode="relative" rAng="0" ptsTypes="aaaA">
                                      <p:cBhvr>
                                        <p:cTn id="6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ru-RU" sz="3600" b="1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Тест по теме «Молекулярная физика» 1 вариант</a:t>
            </a:r>
            <a:endParaRPr lang="ru-RU" sz="3600" b="1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Основанием молекулярно кинетической теории является: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Опыт Штерна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Диффузия 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Испарение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Упругость тел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Физическая модель, используемая в термодинамике, это: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Абсолютно твёрдое тело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Материальная точка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Термодинамическая система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Идеальный газ</a:t>
            </a:r>
          </a:p>
          <a:p>
            <a:pPr marL="457200" indent="-457200">
              <a:buFont typeface="+mj-lt"/>
              <a:buAutoNum type="arabicPeriod" startAt="2"/>
            </a:pPr>
            <a:endParaRPr lang="ru-RU" dirty="0" smtClean="0"/>
          </a:p>
          <a:p>
            <a:pPr marL="457200" indent="-457200">
              <a:buFont typeface="Courier New" pitchFamily="49" charset="0"/>
              <a:buChar char="o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077200" cy="6016752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ru-RU" dirty="0" smtClean="0"/>
              <a:t>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описания тепловых явлений в молекулярной физике используются :</a:t>
            </a:r>
            <a:endParaRPr lang="ru-RU" b="1" dirty="0" smtClean="0"/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Координатный метод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Статистический метод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Термодинамический метод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 Метод проб и ошибок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Основными понятиями в термодинамике являются :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Масса молекулы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Температура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Давление 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Средняя кинетическая энергия молекул</a:t>
            </a:r>
          </a:p>
          <a:p>
            <a:pPr marL="822960" lvl="1" indent="-457200">
              <a:buFont typeface="+mj-lt"/>
              <a:buAutoNum type="alphaUcPeriod"/>
            </a:pPr>
            <a:endParaRPr lang="ru-RU" dirty="0" smtClean="0"/>
          </a:p>
          <a:p>
            <a:pPr marL="457200" indent="-457200">
              <a:buFont typeface="+mj-lt"/>
              <a:buAutoNum type="arabicPeriod" startAt="4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467600" cy="9144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Физическая теория</a:t>
            </a:r>
            <a:endParaRPr lang="ru-RU" sz="4400" b="1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304800" y="1295400"/>
          <a:ext cx="8458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153400" cy="5788152"/>
          </a:xfrm>
        </p:spPr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Первый закон термодинамики сформулировали: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Д.Максвелл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Д.Джоуль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Р.Майер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Г.Гельмгольц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Следствием какого закона молекулярно-кинетической теории является закон, описывающий данный процесс: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Уравнения состояния идеального газа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Основного уравнения молекулярно-кинетической теории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Ни того, ни другого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И того , и другого</a:t>
            </a:r>
          </a:p>
          <a:p>
            <a:pPr marL="457200" indent="-457200">
              <a:buFont typeface="+mj-lt"/>
              <a:buAutoNum type="arabicPeriod" startAt="6"/>
            </a:pPr>
            <a:endParaRPr lang="ru-RU" dirty="0"/>
          </a:p>
        </p:txBody>
      </p:sp>
      <p:pic>
        <p:nvPicPr>
          <p:cNvPr id="4" name="Рисунок 3" descr="т2 в1 №11.jpg"/>
          <p:cNvPicPr>
            <a:picLocks noChangeAspect="1"/>
          </p:cNvPicPr>
          <p:nvPr/>
        </p:nvPicPr>
        <p:blipFill>
          <a:blip r:embed="rId2" cstate="email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9800" y="4953000"/>
            <a:ext cx="1550136" cy="1376141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848600" cy="6092952"/>
          </a:xfrm>
        </p:spPr>
        <p:txBody>
          <a:bodyPr/>
          <a:lstStyle/>
          <a:p>
            <a:pPr marL="457200" indent="-457200">
              <a:buFont typeface="+mj-lt"/>
              <a:buAutoNum type="arabicPeriod" startAt="7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не относится к ядру теории «Термодинамика»: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Описание цикла Карно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Расчёт адиабатного процесса в двигателе Дизеля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Описание процесса плавления стали в мартеновской печи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Все указанные вопросы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 каком процессе работа газа имеет максимальное значение:</a:t>
            </a:r>
            <a:endParaRPr lang="ru-RU" b="1" dirty="0" smtClean="0"/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1 -2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1 -3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1 -4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1 -5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т3 в3 №11.jpg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196827" y="3810000"/>
            <a:ext cx="2727973" cy="2252277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153400" cy="6092952"/>
          </a:xfrm>
        </p:spPr>
        <p:txBody>
          <a:bodyPr/>
          <a:lstStyle/>
          <a:p>
            <a:pPr marL="457200" indent="-457200">
              <a:buFont typeface="+mj-lt"/>
              <a:buAutoNum type="arabicPeriod" startAt="9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Какой из участков изотермы соответствует процессу конденсации пара: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1 -2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2 -3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1- 3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2 -4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3 -4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Какое из перечисленных свойств характерно только для аморфных тел: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Анизотропность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Существование определённой температуры плавления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Отсутствие определённой температуры плавления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Низкая теплопроводность</a:t>
            </a:r>
            <a:endParaRPr lang="ru-RU" dirty="0"/>
          </a:p>
        </p:txBody>
      </p:sp>
      <p:pic>
        <p:nvPicPr>
          <p:cNvPr id="4" name="Рисунок 3" descr="img063.jpg"/>
          <p:cNvPicPr>
            <a:picLocks noChangeAspect="1"/>
          </p:cNvPicPr>
          <p:nvPr/>
        </p:nvPicPr>
        <p:blipFill>
          <a:blip r:embed="rId2" cstate="email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016236" y="1295400"/>
            <a:ext cx="2760593" cy="1676400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2954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ru-RU" sz="3600" b="1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Тест по теме «Молекулярная физика»</a:t>
            </a:r>
            <a:r>
              <a:rPr lang="en-US" sz="3600" b="1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2 </a:t>
            </a:r>
            <a:r>
              <a:rPr lang="ru-RU" sz="3600" b="1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вариант</a:t>
            </a:r>
            <a:endParaRPr lang="ru-RU" sz="3600" b="1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467600" cy="487375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Следствиями теории «Термодинамика»  являются: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Описание фазовых переходов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Описание цикла Карно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Объяснение молекулярного строения тел 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Создание материалов с заранее известными свойствами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Физическая модель, используемая в молекулярно-кинетической теории, это: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Абсолютно твёрдое тело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Материальная точка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Термодинамическая система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Идеальный газ</a:t>
            </a:r>
          </a:p>
          <a:p>
            <a:pPr marL="457200" indent="-457200">
              <a:buFont typeface="+mj-lt"/>
              <a:buAutoNum type="arabicPeriod" startAt="2"/>
            </a:pPr>
            <a:endParaRPr lang="ru-RU" dirty="0" smtClean="0"/>
          </a:p>
          <a:p>
            <a:pPr marL="457200" indent="-457200">
              <a:buFont typeface="Courier New" pitchFamily="49" charset="0"/>
              <a:buChar char="o"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ru-RU" dirty="0" smtClean="0"/>
              <a:t>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Объектом  описания тепловых явлений  статистическим методом является :</a:t>
            </a:r>
            <a:endParaRPr lang="ru-RU" dirty="0" smtClean="0"/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Газ – макроскопическая система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Газ – микроскопическая система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И то, и другое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Нет правильного ответа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Основными понятиями в молекулярно-кинетической теории являются :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Масса молекулы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Внутренняя энергия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Объём газа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Средняя кинетическая энергия молекул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8229600" cy="6019800"/>
          </a:xfrm>
        </p:spPr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Формулировки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II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закона термодинамики предложили: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Р.Клаузиус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Д.Джоуль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У. Томсон (Кельвин)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Л. Больцман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Следствием какого закона молекулярно-кинетической теории является закон, описывающий данный процесс: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Уравнения состояния идеального газа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Основного уравнения молекулярно-</a:t>
            </a:r>
          </a:p>
          <a:p>
            <a:pPr marL="822960" lvl="1" indent="-457200">
              <a:buNone/>
            </a:pPr>
            <a:r>
              <a:rPr lang="ru-RU" dirty="0" smtClean="0"/>
              <a:t>      кинетической теории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Ни того, ни другого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И того, и другого</a:t>
            </a:r>
            <a:endParaRPr lang="ru-RU" dirty="0"/>
          </a:p>
        </p:txBody>
      </p:sp>
      <p:pic>
        <p:nvPicPr>
          <p:cNvPr id="34819" name="Picture 3" descr="C:\Documents and Settings\Администратор\Мои документы\сканир-е мол физ\т2 в2 №11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400800" y="3581400"/>
            <a:ext cx="2133600" cy="1999706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153400" cy="5867400"/>
          </a:xfrm>
        </p:spPr>
        <p:txBody>
          <a:bodyPr/>
          <a:lstStyle/>
          <a:p>
            <a:pPr marL="457200" indent="-457200">
              <a:buFont typeface="+mj-lt"/>
              <a:buAutoNum type="arabicPeriod" startAt="7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не входит в ядро молекулярно-кинетической теории: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Законы </a:t>
            </a:r>
            <a:r>
              <a:rPr lang="ru-RU" dirty="0" err="1" smtClean="0"/>
              <a:t>изопроцессов</a:t>
            </a:r>
            <a:endParaRPr lang="ru-RU" dirty="0" smtClean="0"/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Объяснение свойств тел в различных агрегатных состояниях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Уравнение состояния идеального газа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Постоянная Больцмана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Газ переводят в состояние 2 сначала из состояния 1, а потом из состояния 3. Сравнить совершаемые работы: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b="1" dirty="0" smtClean="0"/>
              <a:t>А</a:t>
            </a:r>
            <a:r>
              <a:rPr lang="ru-RU" b="1" baseline="-25000" dirty="0" smtClean="0"/>
              <a:t>1,2 </a:t>
            </a:r>
            <a:r>
              <a:rPr lang="ru-RU" b="1" dirty="0" smtClean="0"/>
              <a:t> &gt; А</a:t>
            </a:r>
            <a:r>
              <a:rPr lang="ru-RU" b="1" baseline="-25000" dirty="0" smtClean="0"/>
              <a:t>3,2 </a:t>
            </a:r>
            <a:endParaRPr lang="ru-RU" b="1" dirty="0" smtClean="0"/>
          </a:p>
          <a:p>
            <a:pPr marL="822960" lvl="1" indent="-457200">
              <a:buFont typeface="+mj-lt"/>
              <a:buAutoNum type="alphaUcPeriod"/>
            </a:pPr>
            <a:r>
              <a:rPr lang="ru-RU" b="1" dirty="0" smtClean="0"/>
              <a:t>А</a:t>
            </a:r>
            <a:r>
              <a:rPr lang="ru-RU" b="1" baseline="-25000" dirty="0" smtClean="0"/>
              <a:t>1,2 </a:t>
            </a:r>
            <a:r>
              <a:rPr lang="ru-RU" b="1" dirty="0" smtClean="0"/>
              <a:t> = А</a:t>
            </a:r>
            <a:r>
              <a:rPr lang="ru-RU" b="1" baseline="-25000" dirty="0" smtClean="0"/>
              <a:t>3,2 </a:t>
            </a:r>
            <a:endParaRPr lang="ru-RU" b="1" dirty="0" smtClean="0"/>
          </a:p>
          <a:p>
            <a:pPr marL="822960" lvl="1" indent="-457200">
              <a:buFont typeface="+mj-lt"/>
              <a:buAutoNum type="alphaUcPeriod"/>
            </a:pPr>
            <a:r>
              <a:rPr lang="ru-RU" b="1" dirty="0" smtClean="0"/>
              <a:t>А</a:t>
            </a:r>
            <a:r>
              <a:rPr lang="ru-RU" b="1" baseline="-25000" dirty="0" smtClean="0"/>
              <a:t>1,2 </a:t>
            </a:r>
            <a:r>
              <a:rPr lang="ru-RU" b="1" dirty="0" smtClean="0"/>
              <a:t> &lt; А</a:t>
            </a:r>
            <a:r>
              <a:rPr lang="ru-RU" b="1" baseline="-25000" dirty="0" smtClean="0"/>
              <a:t>3,2 </a:t>
            </a:r>
            <a:endParaRPr lang="ru-RU" b="1" dirty="0" smtClean="0"/>
          </a:p>
          <a:p>
            <a:pPr marL="822960" lvl="1" indent="-457200">
              <a:buFont typeface="+mj-lt"/>
              <a:buAutoNum type="alphaUcPeriod"/>
            </a:pPr>
            <a:endParaRPr lang="ru-RU" dirty="0" smtClean="0"/>
          </a:p>
          <a:p>
            <a:pPr marL="822960" lvl="1" indent="-457200">
              <a:buFont typeface="+mj-lt"/>
              <a:buAutoNum type="alphaUcPeriod"/>
            </a:pPr>
            <a:endParaRPr lang="ru-RU" dirty="0"/>
          </a:p>
        </p:txBody>
      </p:sp>
      <p:pic>
        <p:nvPicPr>
          <p:cNvPr id="35843" name="Picture 3" descr="C:\Documents and Settings\Администратор\Мои документы\сканир-е мол физ\т3 в4 №8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518241" y="4302793"/>
            <a:ext cx="3168559" cy="1945607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153400" cy="624535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9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Какая точка диаграммы растяжения соответствует пределу прочности: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b="1" dirty="0" smtClean="0"/>
              <a:t>1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b="1" dirty="0" smtClean="0"/>
              <a:t>2 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b="1" dirty="0" smtClean="0"/>
              <a:t>3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b="1" dirty="0" smtClean="0"/>
              <a:t>4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b="1" dirty="0" smtClean="0"/>
              <a:t>5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изменится плотность насыщенного пара, если изотермически уменьшить его объём: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Уменьшится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Увеличится 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Не изменится</a:t>
            </a:r>
          </a:p>
          <a:p>
            <a:pPr marL="822960" lvl="1" indent="-457200">
              <a:buFont typeface="+mj-lt"/>
              <a:buAutoNum type="alphaUcPeriod"/>
            </a:pPr>
            <a:r>
              <a:rPr lang="ru-RU" dirty="0" smtClean="0"/>
              <a:t>Вопрос не имеет смысла, так как плотность и объём не зависят друг от друга</a:t>
            </a:r>
          </a:p>
          <a:p>
            <a:endParaRPr lang="ru-RU" dirty="0"/>
          </a:p>
        </p:txBody>
      </p:sp>
      <p:pic>
        <p:nvPicPr>
          <p:cNvPr id="36867" name="Picture 3" descr="C:\Documents and Settings\Администратор\Мои документы\сканир-е мол физ\т4 в2 №13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164687" y="1037624"/>
            <a:ext cx="3089114" cy="1934176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ru-RU" sz="40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Использованные ресурсы:</a:t>
            </a:r>
            <a:endParaRPr lang="ru-RU" sz="40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http://tvsh2004.narod.ru/phis.htm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Опытное основание</a:t>
            </a:r>
            <a:endParaRPr lang="ru-RU" sz="40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3657600" cy="4572000"/>
          </a:xfrm>
        </p:spPr>
        <p:txBody>
          <a:bodyPr/>
          <a:lstStyle/>
          <a:p>
            <a:pPr algn="just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Броуновское движение</a:t>
            </a:r>
          </a:p>
          <a:p>
            <a:pPr algn="just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Диффузия</a:t>
            </a:r>
          </a:p>
          <a:p>
            <a:pPr algn="just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Испарение тел</a:t>
            </a:r>
          </a:p>
          <a:p>
            <a:pPr algn="just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Дробление тел</a:t>
            </a:r>
          </a:p>
          <a:p>
            <a:pPr algn="just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Упругость тел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>
          <a:xfrm>
            <a:off x="4270248" y="1981200"/>
            <a:ext cx="3730752" cy="4572000"/>
          </a:xfrm>
        </p:spPr>
        <p:txBody>
          <a:bodyPr/>
          <a:lstStyle/>
          <a:p>
            <a:pPr algn="just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Невозможность самопроизвольного сжатия газа</a:t>
            </a:r>
          </a:p>
          <a:p>
            <a:pPr algn="just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Невозможность построения вечного двигателя</a:t>
            </a:r>
          </a:p>
          <a:p>
            <a:pPr algn="just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Выравнивание температур соприкасающихся тел</a:t>
            </a:r>
          </a:p>
          <a:p>
            <a:pPr algn="just"/>
            <a:endParaRPr lang="ru-RU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8077200" y="5715000"/>
            <a:ext cx="661416" cy="609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1790700" y="4152106"/>
            <a:ext cx="4800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467600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Физическая модель</a:t>
            </a:r>
            <a:endParaRPr lang="ru-RU" sz="4000" b="1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2133600"/>
            <a:ext cx="3886200" cy="4038600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Идеальный газ –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419600" y="2057400"/>
            <a:ext cx="3962400" cy="4114800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Термодинамическая система  -</a:t>
            </a:r>
          </a:p>
          <a:p>
            <a:pPr>
              <a:buNone/>
            </a:pP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077200" y="5715000"/>
            <a:ext cx="661416" cy="609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790700" y="4152106"/>
            <a:ext cx="4800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4800" y="2514600"/>
            <a:ext cx="373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совокупность материальных точек, не взаимодействующих между собой на расстоянии, испытывающих абсолютно упругие столкновения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495800" y="2819400"/>
            <a:ext cx="388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изолированная система тел, находящаяся в состоянии термодинамического равновесия</a:t>
            </a:r>
            <a:endParaRPr lang="ru-RU" sz="24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Система законов</a:t>
            </a:r>
            <a:endParaRPr lang="ru-RU" sz="4000" b="1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733800" cy="480060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Основное уравнение МКТ</a:t>
            </a:r>
          </a:p>
          <a:p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Уравнение состояния идеального газа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492752" cy="50292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закон термодинамики:</a:t>
            </a:r>
          </a:p>
          <a:p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II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закон термодинамики: в циклически действующем тепловом двигателе невозможно преобразовать всё количество теплоты, полученное от нагревателя, в механическую работу.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8077200" y="5638800"/>
            <a:ext cx="661416" cy="609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266" name="Object 2" descr="Букет"/>
          <p:cNvGraphicFramePr>
            <a:graphicFrameLocks noChangeAspect="1"/>
          </p:cNvGraphicFramePr>
          <p:nvPr/>
        </p:nvGraphicFramePr>
        <p:xfrm>
          <a:off x="838200" y="2514600"/>
          <a:ext cx="2557463" cy="1092200"/>
        </p:xfrm>
        <a:graphic>
          <a:graphicData uri="http://schemas.openxmlformats.org/presentationml/2006/ole">
            <p:oleObj spid="_x0000_s11266" name="Формула" r:id="rId4" imgW="812520" imgH="393480" progId="Equation.3">
              <p:embed/>
            </p:oleObj>
          </a:graphicData>
        </a:graphic>
      </p:graphicFrame>
      <p:graphicFrame>
        <p:nvGraphicFramePr>
          <p:cNvPr id="11267" name="Object 3" descr="Букет"/>
          <p:cNvGraphicFramePr>
            <a:graphicFrameLocks noChangeAspect="1"/>
          </p:cNvGraphicFramePr>
          <p:nvPr/>
        </p:nvGraphicFramePr>
        <p:xfrm>
          <a:off x="922338" y="5257800"/>
          <a:ext cx="2201862" cy="1066800"/>
        </p:xfrm>
        <a:graphic>
          <a:graphicData uri="http://schemas.openxmlformats.org/presentationml/2006/ole">
            <p:oleObj spid="_x0000_s11267" name="Формула" r:id="rId5" imgW="812520" imgH="39348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946650" y="2250607"/>
          <a:ext cx="2749550" cy="721193"/>
        </p:xfrm>
        <a:graphic>
          <a:graphicData uri="http://schemas.openxmlformats.org/presentationml/2006/ole">
            <p:oleObj spid="_x0000_s11268" name="Формула" r:id="rId6" imgW="774360" imgH="203040" progId="Equation.3">
              <p:embed/>
            </p:oleObj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 rot="5400000">
            <a:off x="1790700" y="4152106"/>
            <a:ext cx="4800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Фундаментальные постоянные</a:t>
            </a:r>
            <a:endParaRPr lang="ru-RU" b="1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Постоянная Авогадро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657600" cy="4572000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Постоянная Больцмана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8077200" y="5715000"/>
            <a:ext cx="661416" cy="609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3779520"/>
            <a:ext cx="2286000" cy="254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28600" y="2743200"/>
          <a:ext cx="3928536" cy="609600"/>
        </p:xfrm>
        <a:graphic>
          <a:graphicData uri="http://schemas.openxmlformats.org/presentationml/2006/ole">
            <p:oleObj spid="_x0000_s32769" name="Формула" r:id="rId5" imgW="1473120" imgH="228600" progId="Equation.3">
              <p:embed/>
            </p:oleObj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4495800" y="2438400"/>
          <a:ext cx="3429000" cy="1131445"/>
        </p:xfrm>
        <a:graphic>
          <a:graphicData uri="http://schemas.openxmlformats.org/presentationml/2006/ole">
            <p:oleObj spid="_x0000_s32773" name="Формула" r:id="rId6" imgW="1193760" imgH="393480" progId="Equation.3">
              <p:embed/>
            </p:oleObj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 rot="5400000">
            <a:off x="1790700" y="4152106"/>
            <a:ext cx="4800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774" name="Picture 6" descr="C:\Documents and Settings\Администратор\Мои документы\Физика\ph_mol2_files\Авогадро.jpg"/>
          <p:cNvPicPr>
            <a:picLocks noChangeAspect="1" noChangeArrowheads="1"/>
          </p:cNvPicPr>
          <p:nvPr/>
        </p:nvPicPr>
        <p:blipFill>
          <a:blip r:embed="rId7">
            <a:grayscl/>
          </a:blip>
          <a:srcRect/>
          <a:stretch>
            <a:fillRect/>
          </a:stretch>
        </p:blipFill>
        <p:spPr bwMode="auto">
          <a:xfrm>
            <a:off x="990600" y="3733800"/>
            <a:ext cx="2438400" cy="259080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dito.pspu.ru/nfpk/um17/Shtren.files/image1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600200"/>
            <a:ext cx="52387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3" name="Рисунок 2" descr="http://mdito.pspu.ru/nfpk/um17/Shtren.files/image017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343400"/>
            <a:ext cx="22098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4" name="Рисунок 3" descr="http://mdito.pspu.ru/nfpk/um17/Shtren.files/image021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4343400"/>
            <a:ext cx="2133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685800" y="152400"/>
            <a:ext cx="7467600" cy="1143000"/>
          </a:xfrm>
          <a:prstGeom prst="rect">
            <a:avLst/>
          </a:prstGeom>
          <a:ln w="9525" cap="flat" cmpd="sng" algn="ctr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Опыт Штерна</a:t>
            </a:r>
            <a:endParaRPr kumimoji="0" lang="ru-RU" sz="30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1676400"/>
            <a:ext cx="1323975" cy="179759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1" name="Рисунок 10" descr="распределение Макс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5410200" y="4343400"/>
            <a:ext cx="2513556" cy="2133600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467600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Опыт </a:t>
            </a:r>
            <a:r>
              <a:rPr lang="ru-RU" b="1" cap="none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Ламмерта</a:t>
            </a:r>
            <a:r>
              <a:rPr lang="en-US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</a:t>
            </a:r>
            <a:endParaRPr lang="ru-RU" b="1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4" descr="IMG"/>
          <p:cNvPicPr>
            <a:picLocks noChangeAspect="1" noChangeArrowheads="1"/>
          </p:cNvPicPr>
          <p:nvPr/>
        </p:nvPicPr>
        <p:blipFill>
          <a:blip r:embed="rId2" cstate="email">
            <a:lum bright="10000" contrast="10000"/>
          </a:blip>
          <a:srcRect/>
          <a:stretch>
            <a:fillRect/>
          </a:stretch>
        </p:blipFill>
        <p:spPr bwMode="auto">
          <a:xfrm>
            <a:off x="253470" y="2036364"/>
            <a:ext cx="8509530" cy="329763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8001000" y="5715000"/>
            <a:ext cx="661416" cy="609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52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354369"/>
      </a:hlink>
      <a:folHlink>
        <a:srgbClr val="AA8A1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3498</TotalTime>
  <Words>1305</Words>
  <PresentationFormat>Экран (4:3)</PresentationFormat>
  <Paragraphs>400</Paragraphs>
  <Slides>38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0" baseType="lpstr">
      <vt:lpstr>Эркер</vt:lpstr>
      <vt:lpstr>Формула</vt:lpstr>
      <vt:lpstr>Молекулярная</vt:lpstr>
      <vt:lpstr>Слайд 2</vt:lpstr>
      <vt:lpstr>Физическая теория</vt:lpstr>
      <vt:lpstr>Опытное основание</vt:lpstr>
      <vt:lpstr>Физическая модель</vt:lpstr>
      <vt:lpstr>Система законов</vt:lpstr>
      <vt:lpstr>Фундаментальные постоянные</vt:lpstr>
      <vt:lpstr>Слайд 8</vt:lpstr>
      <vt:lpstr>Опыт Ламмерта  </vt:lpstr>
      <vt:lpstr>Методы описания тепловых явлений</vt:lpstr>
      <vt:lpstr>Статистический метод</vt:lpstr>
      <vt:lpstr>Связь между основными величинами в статистической механике и термодинамике</vt:lpstr>
      <vt:lpstr>Слайд 13</vt:lpstr>
      <vt:lpstr>Слайд 14</vt:lpstr>
      <vt:lpstr>Основные положения МКТ</vt:lpstr>
      <vt:lpstr>Слайд 16</vt:lpstr>
      <vt:lpstr>Термодинамика</vt:lpstr>
      <vt:lpstr>Термодинамика</vt:lpstr>
      <vt:lpstr>Слайд 19</vt:lpstr>
      <vt:lpstr>Слайд 20</vt:lpstr>
      <vt:lpstr>I закон термодинамики</vt:lpstr>
      <vt:lpstr>II закон термодинамики</vt:lpstr>
      <vt:lpstr>Слайд 23</vt:lpstr>
      <vt:lpstr>Тепловые двигатели</vt:lpstr>
      <vt:lpstr>Изменение агрегатных состояний</vt:lpstr>
      <vt:lpstr>Слайд 26</vt:lpstr>
      <vt:lpstr>Творцы науки</vt:lpstr>
      <vt:lpstr>Тест по теме «Молекулярная физика» 1 вариант</vt:lpstr>
      <vt:lpstr>Слайд 29</vt:lpstr>
      <vt:lpstr>Слайд 30</vt:lpstr>
      <vt:lpstr>Слайд 31</vt:lpstr>
      <vt:lpstr>Слайд 32</vt:lpstr>
      <vt:lpstr>Тест по теме «Молекулярная физика» 2 вариант</vt:lpstr>
      <vt:lpstr>Слайд 34</vt:lpstr>
      <vt:lpstr>Слайд 35</vt:lpstr>
      <vt:lpstr>Слайд 36</vt:lpstr>
      <vt:lpstr>Слайд 37</vt:lpstr>
      <vt:lpstr>Использованные 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Молекулярная физика</dc:title>
  <cp:lastModifiedBy>TATA</cp:lastModifiedBy>
  <cp:revision>329</cp:revision>
  <dcterms:modified xsi:type="dcterms:W3CDTF">2010-07-10T19:56:11Z</dcterms:modified>
</cp:coreProperties>
</file>