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0D75AB-A52F-49AD-8DCB-45E7291821A7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1EA0FA-791F-468F-862C-6C9004914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A4F64F-6F8F-40B4-940A-4513F11770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49FD-7F71-4670-9E01-36454F55C17F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BFDE-CEE5-4D27-B0B6-D9D389888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C860-75E9-414B-BF7C-015CFC44CAFA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E65D-572D-4CAF-AE5D-F9F04B7A4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E008-76F1-4BD3-BE2E-8572AB0CDE13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88C5-AB8B-4AC1-BDDF-8840CAD7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9AA7-7A29-404A-9662-DF7BDCF5D8A7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EBD6-116F-49AF-A8A0-DC7716103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A0AB-E32A-44B9-A772-F1E4DBCA5830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881B-7D41-462D-851E-FDB7ABBEF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F807-4134-46D8-BDB3-6A23156D1438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00F-CD3A-49C2-8E36-4022AEDFC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A320-66A6-4A72-AD26-930DD6906BEC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6B6E-DE7E-468E-A436-1AEED7C3F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5597-8BE8-4CED-94D1-40C52E18BF6D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D6AD-DDF4-401C-988A-2783CFBCA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F9A-F5A5-428C-9708-FA12C5BBD99A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8442-CC03-41E2-A3C7-E0B867178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A7E1-25A0-4360-BC8B-3069D572B8E7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61E0-80F5-41E3-BD97-26C80F82A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BE7B-C8BE-42FC-BBB1-9F1DF148F611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0DFD-E0E4-4E81-A688-E42FF938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161EF-C91A-4F3F-A12E-41AB338BE867}" type="datetimeFigureOut">
              <a:rPr lang="ru-RU"/>
              <a:pPr>
                <a:defRPr/>
              </a:pPr>
              <a:t>13.06.2010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5133C-CA8A-4571-8202-09F7BD8A1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8" y="1471613"/>
            <a:ext cx="8101012" cy="21717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atin typeface="Monotype Corsiva" pitchFamily="66" charset="0"/>
              </a:rPr>
              <a:t>Традиционные рыбные продукты народа Саха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3886200"/>
            <a:ext cx="74295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МОУ  </a:t>
            </a:r>
            <a:r>
              <a:rPr lang="ru-RU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Ытык-Кюельская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СОШ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54050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Холодная закуска - строганина</a:t>
            </a:r>
          </a:p>
        </p:txBody>
      </p:sp>
      <p:pic>
        <p:nvPicPr>
          <p:cNvPr id="24578" name="Picture 2" descr="848AEE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857250"/>
            <a:ext cx="564356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772400" cy="1428750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Караси отварные</a:t>
            </a:r>
          </a:p>
        </p:txBody>
      </p:sp>
      <p:pic>
        <p:nvPicPr>
          <p:cNvPr id="25602" name="Picture 2" descr="907AAA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357313"/>
            <a:ext cx="55721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285875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Конкурс «Угадай-ка» (Разновидности рыб)</a:t>
            </a:r>
          </a:p>
        </p:txBody>
      </p:sp>
      <p:pic>
        <p:nvPicPr>
          <p:cNvPr id="26626" name="Picture 2" descr="F3D47C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43063"/>
            <a:ext cx="4857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8" name="Picture 3" descr="DEC8C5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643063"/>
            <a:ext cx="25749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0" name="Picture 5" descr="CB3D883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71475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2" name="Picture 7" descr="BF76FB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500563"/>
            <a:ext cx="5815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400050" y="285750"/>
            <a:ext cx="8458200" cy="571500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Животный мир Таттинского улуса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1" name="Picture 1" descr="540E38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857250"/>
            <a:ext cx="52149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3200" smtClean="0"/>
              <a:t>Заключение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r>
              <a:rPr lang="ru-RU" smtClean="0"/>
              <a:t>Вы получили целостное представление о роли здорового питания, сохранение обычаев и традиций предков. Наши предки жили в согласии с природой. Их пищевой рацион был сбалансированным, что помогало выжить в условиях Крайнего Севера и жить полноценной здоровой жизнью. Мы призываем вас любить родную природу  знать и почитать вековые традиции своего народа.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Пользователь\Рабочий стол\куйуур\S5007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9088" y="2955925"/>
            <a:ext cx="4029075" cy="29083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куйуур\S50074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781050"/>
            <a:ext cx="3413125" cy="2559050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куйуур\S5007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2813" y="774700"/>
            <a:ext cx="3065462" cy="2303463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куйуур\S50074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75" y="4260850"/>
            <a:ext cx="3084513" cy="2316163"/>
          </a:xfrm>
          <a:prstGeom prst="rect">
            <a:avLst/>
          </a:prstGeom>
          <a:noFill/>
        </p:spPr>
      </p:pic>
      <p:pic>
        <p:nvPicPr>
          <p:cNvPr id="12" name="Picture 1" descr="B59B22C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8863" y="3925888"/>
            <a:ext cx="2840037" cy="29083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76778"/>
            <a:ext cx="909358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Подледная </a:t>
            </a:r>
            <a:r>
              <a:rPr lang="ru-RU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рыбалка-куйуур</a:t>
            </a: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 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852613"/>
            <a:ext cx="6510337" cy="3652837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Подледная рыбалка сетями - му</a:t>
            </a:r>
            <a:r>
              <a:rPr lang="sah-RU" i="1" smtClean="0">
                <a:latin typeface="Monotype Corsiva" pitchFamily="66" charset="0"/>
              </a:rPr>
              <a:t>ҥ</a:t>
            </a:r>
            <a:r>
              <a:rPr lang="sah-RU" smtClean="0">
                <a:latin typeface="Monotype Corsiva" pitchFamily="66" charset="0"/>
              </a:rPr>
              <a:t>ха</a:t>
            </a:r>
            <a:endParaRPr lang="ru-RU" smtClean="0">
              <a:latin typeface="Monotype Corsiva" pitchFamily="66" charset="0"/>
            </a:endParaRPr>
          </a:p>
        </p:txBody>
      </p:sp>
      <p:pic>
        <p:nvPicPr>
          <p:cNvPr id="4" name="Рисунок 3" descr="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920750"/>
            <a:ext cx="3224212" cy="2730500"/>
          </a:xfrm>
          <a:prstGeom prst="rect">
            <a:avLst/>
          </a:prstGeom>
          <a:noFill/>
        </p:spPr>
      </p:pic>
      <p:pic>
        <p:nvPicPr>
          <p:cNvPr id="5" name="Рисунок 4" descr="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4279900"/>
            <a:ext cx="3657600" cy="2297113"/>
          </a:xfrm>
          <a:prstGeom prst="rect">
            <a:avLst/>
          </a:prstGeom>
          <a:noFill/>
        </p:spPr>
      </p:pic>
      <p:pic>
        <p:nvPicPr>
          <p:cNvPr id="6" name="Рисунок 5" descr="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920750"/>
            <a:ext cx="3421062" cy="2157413"/>
          </a:xfrm>
          <a:prstGeom prst="rect">
            <a:avLst/>
          </a:prstGeom>
          <a:noFill/>
        </p:spPr>
      </p:pic>
      <p:pic>
        <p:nvPicPr>
          <p:cNvPr id="7" name="Рисунок 6" descr="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2813" y="3140075"/>
            <a:ext cx="2743200" cy="35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ВИДЫ ПРОМЫСЛОВЫХ РЫБ</a:t>
            </a:r>
          </a:p>
        </p:txBody>
      </p:sp>
      <p:pic>
        <p:nvPicPr>
          <p:cNvPr id="18434" name="Picture 2" descr="C:\Users\Надежда\Desktop\Фото Балык\DSC00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Надежда\Desktop\Фото Балык\DSC00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714375"/>
            <a:ext cx="38068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Надежда\Desktop\Фото Балык\SNV349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771900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Надежда\Desktop\Фото Балык\S630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929063"/>
            <a:ext cx="37496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4050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Караси фаршированные</a:t>
            </a:r>
          </a:p>
        </p:txBody>
      </p:sp>
      <p:pic>
        <p:nvPicPr>
          <p:cNvPr id="19458" name="Picture 2" descr="C:\Users\Надежда\Desktop\Фото Балык\S630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39290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Надежда\Desktop\Фото Балык\S630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47750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Надежда\Desktop\Фото Балык\S630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62375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Надежда\Desktop\Фото Балык\S630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905250"/>
            <a:ext cx="37512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Надежда\Desktop\Фото Балык\S630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8125"/>
            <a:ext cx="510857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Надежда\Desktop\Фото Балык\S630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143250"/>
            <a:ext cx="564356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Щука запеченная </a:t>
            </a:r>
          </a:p>
        </p:txBody>
      </p:sp>
      <p:pic>
        <p:nvPicPr>
          <p:cNvPr id="21506" name="Picture 2" descr="C:\Users\Надежда\Desktop\Фото Балык\S630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928688"/>
            <a:ext cx="446563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Надежда\Desktop\Фото Балык\S630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4857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Рыба в кляре</a:t>
            </a:r>
          </a:p>
        </p:txBody>
      </p:sp>
      <p:pic>
        <p:nvPicPr>
          <p:cNvPr id="22530" name="Picture 2" descr="C:\Users\Надежда\Desktop\Фото Балык\DSC0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Надежда\Desktop\Фото Балык\DSC0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143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Надежда\Desktop\Фото Балык\DSC003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85762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Надежда\Desktop\Фото Балык\DSC003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9290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Надежда\Desktop\Фото Балык\DSC00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429625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88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Monotype Corsiva</vt:lpstr>
      <vt:lpstr>Тема Office</vt:lpstr>
      <vt:lpstr>Традиционные рыбные продукты народа Саха</vt:lpstr>
      <vt:lpstr>Слайд 2</vt:lpstr>
      <vt:lpstr>Подледная рыбалка сетями - муҥха</vt:lpstr>
      <vt:lpstr>ВИДЫ ПРОМЫСЛОВЫХ РЫБ</vt:lpstr>
      <vt:lpstr>Караси фаршированные</vt:lpstr>
      <vt:lpstr>Слайд 6</vt:lpstr>
      <vt:lpstr>Щука запеченная </vt:lpstr>
      <vt:lpstr>Рыба в кляре</vt:lpstr>
      <vt:lpstr>Слайд 9</vt:lpstr>
      <vt:lpstr>Холодная закуска - строганина</vt:lpstr>
      <vt:lpstr>Караси отварные</vt:lpstr>
      <vt:lpstr>Конкурс «Угадай-ка» (Разновидности рыб)</vt:lpstr>
      <vt:lpstr>Животный мир Таттинского улуса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РЫБЫ</dc:title>
  <dc:creator>Надежда</dc:creator>
  <cp:lastModifiedBy>User</cp:lastModifiedBy>
  <cp:revision>36</cp:revision>
  <dcterms:created xsi:type="dcterms:W3CDTF">2010-01-29T04:18:07Z</dcterms:created>
  <dcterms:modified xsi:type="dcterms:W3CDTF">2010-06-13T06:56:51Z</dcterms:modified>
</cp:coreProperties>
</file>