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Пейзажные зарисовки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Сочинение-описание пейзажа в художественном стиле</a:t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Следуя инструкции, составленной на уроке, напишите сочинение-описание зимнего пейзажа. </a:t>
            </a:r>
          </a:p>
          <a:p>
            <a:pPr>
              <a:buNone/>
            </a:pPr>
            <a:r>
              <a:rPr lang="ru-RU" dirty="0" smtClean="0"/>
              <a:t>Тему определите сами.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Дать понятие пейзажной зарисовки;</a:t>
            </a:r>
          </a:p>
          <a:p>
            <a:pPr algn="just"/>
            <a:r>
              <a:rPr lang="ru-RU" sz="3200" dirty="0" smtClean="0"/>
              <a:t>Закрепить и углубить представление о пейзаже в художественном стиле речи;</a:t>
            </a:r>
          </a:p>
          <a:p>
            <a:pPr algn="just"/>
            <a:r>
              <a:rPr lang="ru-RU" sz="3200" dirty="0" smtClean="0"/>
              <a:t>Учить писать сочинение-описание пейзажа</a:t>
            </a:r>
            <a:endParaRPr lang="ru-RU" sz="3200" dirty="0"/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Прочитайте строки из стихотворения А.Н.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Майкова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000" b="1" dirty="0" smtClean="0"/>
              <a:t>          Зима, зима! Мороз трещит;</a:t>
            </a:r>
          </a:p>
          <a:p>
            <a:pPr>
              <a:buNone/>
            </a:pPr>
            <a:r>
              <a:rPr lang="ru-RU" sz="3000" b="1" dirty="0" smtClean="0"/>
              <a:t>          Луна в кольце на тверди синей;</a:t>
            </a:r>
          </a:p>
          <a:p>
            <a:pPr>
              <a:buNone/>
            </a:pPr>
            <a:r>
              <a:rPr lang="ru-RU" sz="3000" b="1" dirty="0" smtClean="0"/>
              <a:t>          Звездится снег; лазурный иней</a:t>
            </a:r>
          </a:p>
          <a:p>
            <a:pPr>
              <a:buNone/>
            </a:pPr>
            <a:r>
              <a:rPr lang="ru-RU" sz="3000" b="1" dirty="0" smtClean="0"/>
              <a:t>          На чёрных деревах блестит…</a:t>
            </a:r>
          </a:p>
          <a:p>
            <a:pPr>
              <a:buNone/>
            </a:pPr>
            <a:endParaRPr lang="ru-RU" sz="3000" b="1" dirty="0" smtClean="0"/>
          </a:p>
          <a:p>
            <a:pPr>
              <a:buFontTx/>
              <a:buChar char="-"/>
            </a:pPr>
            <a:r>
              <a:rPr lang="ru-RU" dirty="0" smtClean="0"/>
              <a:t>Подумайте, какие слова, выражения передают отношение поэта к зимнему пейзажу?</a:t>
            </a:r>
          </a:p>
          <a:p>
            <a:pPr>
              <a:buFontTx/>
              <a:buChar char="-"/>
            </a:pPr>
            <a:r>
              <a:rPr lang="ru-RU" dirty="0" smtClean="0"/>
              <a:t>Как вы понимаете выражение «звездится снег»?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14314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Зима, зима! Мороз трещит;</a:t>
            </a:r>
            <a:br>
              <a:rPr lang="ru-RU" sz="2700" dirty="0" smtClean="0"/>
            </a:br>
            <a:r>
              <a:rPr lang="ru-RU" sz="2700" dirty="0" smtClean="0"/>
              <a:t>Луна в кольце на тверди синей;</a:t>
            </a:r>
            <a:br>
              <a:rPr lang="ru-RU" sz="2700" dirty="0" smtClean="0"/>
            </a:br>
            <a:r>
              <a:rPr lang="ru-RU" sz="2700" dirty="0" smtClean="0"/>
              <a:t>Звездится снег; лазурный иней</a:t>
            </a:r>
            <a:br>
              <a:rPr lang="ru-RU" sz="2700" dirty="0" smtClean="0"/>
            </a:br>
            <a:r>
              <a:rPr lang="ru-RU" sz="2700" dirty="0" smtClean="0"/>
              <a:t>На чёрных деревах блестит…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r>
              <a:rPr lang="ru-RU" dirty="0" smtClean="0"/>
              <a:t>Понятно ли вам, почему у слова ИНЕЙ эпитет «лазурный»?</a:t>
            </a:r>
          </a:p>
          <a:p>
            <a:r>
              <a:rPr lang="ru-RU" dirty="0" smtClean="0"/>
              <a:t>Какая  картина предстаёт перед вашим воображением, когда вы читаете эти строки? Попытайтесь нарисовать её словами.</a:t>
            </a:r>
          </a:p>
          <a:p>
            <a:r>
              <a:rPr lang="ru-RU" dirty="0" smtClean="0"/>
              <a:t>Какие слова, выражения помогают вам устно нарисовать картину?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1274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Работа по теме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538847" y="785794"/>
            <a:ext cx="2971800" cy="486812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600" dirty="0" smtClean="0"/>
              <a:t>Обратимся к репродукции картины С.В.Герасимова «Лёд прошёл». Что изображено на картине?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/>
              <a:t>Какое время года запечатлел художник?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/>
              <a:t>Какое настроение, какие чувства вызывает у вас это живописное полотно?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/>
              <a:t>Как достигает художник такого восприятия?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/>
              <a:t>Какими средствами художник пользуется для передачи своих чувств, своего отношения к такому явлению природы, как ранняя весна?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3" descr="http://www.maslovka.info/images/555/GERASIMOVSV-16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4714908" cy="43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273050"/>
            <a:ext cx="4214842" cy="655620"/>
          </a:xfrm>
        </p:spPr>
        <p:txBody>
          <a:bodyPr>
            <a:normAutofit/>
          </a:bodyPr>
          <a:lstStyle/>
          <a:p>
            <a:r>
              <a:rPr lang="ru-RU" dirty="0" smtClean="0"/>
              <a:t>Пейзажная зарисовка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14290"/>
            <a:ext cx="3328982" cy="591187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Итак, мы обратились к изображению природы в разных видах искусства: в литературе, живописи, музыке, определили, каким настроением каждое изображение проникнуто, какие чувства вызывает у вас.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Такое изображение называется пейзажной зарисовкой.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Более ясное толкование этого понятия даёт Толковый словарь русского языка С.И. Ожегова: зарисовка – то же, что рисунок; рисунок – нарисованное изображение, воспроизведение чего-нибудь.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Следовательно, пейзажная зарисовка – изображённая природа.</a:t>
            </a:r>
            <a:endParaRPr lang="ru-RU" sz="1600" dirty="0"/>
          </a:p>
        </p:txBody>
      </p:sp>
      <p:pic>
        <p:nvPicPr>
          <p:cNvPr id="5" name="Содержимое 3" descr="http://www.maslovka.info/images/555/GERASIMOVSV-16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071934" y="1357298"/>
            <a:ext cx="4625975" cy="444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273050"/>
            <a:ext cx="4786346" cy="869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Эпиграф урока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3543296" cy="5840435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Обратимся к словам К.Г. Паустовского.</a:t>
            </a:r>
          </a:p>
          <a:p>
            <a:pPr algn="just"/>
            <a:r>
              <a:rPr lang="ru-RU" sz="1600" dirty="0" smtClean="0"/>
              <a:t>Прочитайте их. </a:t>
            </a:r>
          </a:p>
          <a:p>
            <a:pPr algn="just"/>
            <a:r>
              <a:rPr lang="ru-RU" sz="1600" dirty="0" smtClean="0"/>
              <a:t>«Если писатель, работая не видит за словами того, о чём он пишет, то и читатель ничего не увидит за ними. Но если писатель хорошо видит то, о чём он пишет, то самые простые и порой даже стёртые слова приобретают новизну, действуют на читателя с разительной силой и вызывают у него те мысли, чувства и состояния, какие писатель хотел ему передать».</a:t>
            </a:r>
          </a:p>
          <a:p>
            <a:pPr algn="just"/>
            <a:r>
              <a:rPr lang="ru-RU" sz="1600" dirty="0" smtClean="0"/>
              <a:t>Что писатель считает главным в пейзажных зарисовках?</a:t>
            </a:r>
          </a:p>
          <a:p>
            <a:pPr algn="just"/>
            <a:r>
              <a:rPr lang="ru-RU" sz="1600" dirty="0" smtClean="0"/>
              <a:t>Что, по мнению Паустовского, необходимо для того, чтобы по-настоящему описывать природу?  </a:t>
            </a:r>
            <a:endParaRPr lang="ru-RU" sz="1600" dirty="0"/>
          </a:p>
        </p:txBody>
      </p:sp>
      <p:pic>
        <p:nvPicPr>
          <p:cNvPr id="5" name="Содержимое 3" descr="http://www.maslovka.info/images/555/GERASIMOVSV-16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143372" y="857232"/>
            <a:ext cx="46259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85728"/>
            <a:ext cx="3008313" cy="2984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428604"/>
            <a:ext cx="3471858" cy="621510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Что же видели за словами русские писатели?</a:t>
            </a:r>
          </a:p>
          <a:p>
            <a:pPr algn="just"/>
            <a:r>
              <a:rPr lang="ru-RU" dirty="0" smtClean="0"/>
              <a:t>У кого из известных вам по урокам литературы художников слова вы встречались с пейзажными зарисовками?</a:t>
            </a:r>
          </a:p>
          <a:p>
            <a:pPr algn="just"/>
            <a:r>
              <a:rPr lang="ru-RU" dirty="0" smtClean="0"/>
              <a:t>В каких произведениях?</a:t>
            </a:r>
          </a:p>
          <a:p>
            <a:pPr algn="just"/>
            <a:r>
              <a:rPr lang="ru-RU" dirty="0" smtClean="0"/>
              <a:t>Прочитайте внимательно про себя отрывок из повести Н.В. Гоголя «Ночь перед Рождеством»:</a:t>
            </a:r>
          </a:p>
          <a:p>
            <a:pPr algn="just"/>
            <a:r>
              <a:rPr lang="ru-RU" b="1" dirty="0" smtClean="0"/>
              <a:t>«Всё светилось. Метели как и не бывало. Снег загорелся широким серебряным полем и весь обсыпался хрустальными звёздами. Мороз как бы потеплел.»</a:t>
            </a:r>
          </a:p>
          <a:p>
            <a:pPr algn="just"/>
            <a:r>
              <a:rPr lang="ru-RU" dirty="0" smtClean="0"/>
              <a:t>Что привлекло внимание писателя в рождественской ночи?</a:t>
            </a:r>
          </a:p>
          <a:p>
            <a:pPr algn="just"/>
            <a:r>
              <a:rPr lang="ru-RU" dirty="0" smtClean="0"/>
              <a:t>Как и в чём этот отрывок перекликается с отрывом из стихотворения </a:t>
            </a:r>
            <a:r>
              <a:rPr lang="ru-RU" dirty="0" err="1" smtClean="0"/>
              <a:t>Майкова</a:t>
            </a:r>
            <a:r>
              <a:rPr lang="ru-RU" dirty="0" smtClean="0"/>
              <a:t>?</a:t>
            </a:r>
            <a:endParaRPr lang="ru-RU" dirty="0" smtClean="0"/>
          </a:p>
          <a:p>
            <a:pPr algn="just"/>
            <a:r>
              <a:rPr lang="ru-RU" dirty="0" smtClean="0"/>
              <a:t>Отметьте, какие изобразительные средства языка использует Н.В.Гоголь, чтобы показать очарование, красоту рождественской ночи? </a:t>
            </a:r>
            <a:endParaRPr lang="ru-RU" dirty="0"/>
          </a:p>
        </p:txBody>
      </p:sp>
      <p:pic>
        <p:nvPicPr>
          <p:cNvPr id="5" name="Содержимое 3" descr="http://www.maslovka.info/images/555/GERASIMOVSV-16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000496" y="285728"/>
            <a:ext cx="4625975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841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538847" y="500042"/>
            <a:ext cx="2971800" cy="5153872"/>
          </a:xfrm>
        </p:spPr>
        <p:txBody>
          <a:bodyPr>
            <a:noAutofit/>
          </a:bodyPr>
          <a:lstStyle/>
          <a:p>
            <a:r>
              <a:rPr lang="ru-RU" sz="1600" dirty="0" smtClean="0"/>
              <a:t>Мы  проанализировали несколько зарисовок природы, пейзажных зарисовок. На основе анализа попытаемся определить порядок работы над сочинением: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/>
              <a:t>Подумайте, что вы хотите «нарисовать» словом?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/>
              <a:t>Какова будет главная мысль вашей зарисовки? Какие чувства вы хотите вызвать ею у читателя?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/>
              <a:t>Какие выразительные средства языка вы используете в своей работе?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/>
              <a:t>Попробуйте устно составить пейзажную зарисовку на тему «А за окном зима…».</a:t>
            </a:r>
            <a:endParaRPr lang="ru-RU" sz="1600" dirty="0"/>
          </a:p>
        </p:txBody>
      </p:sp>
      <p:pic>
        <p:nvPicPr>
          <p:cNvPr id="5" name="Содержимое 3" descr="http://www.maslovka.info/images/555/GERASIMOVSV-16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00034" y="571480"/>
            <a:ext cx="4625975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113</TotalTime>
  <Words>575</Words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Пейзажные зарисовки </vt:lpstr>
      <vt:lpstr>Цели:</vt:lpstr>
      <vt:lpstr>Речевая разминка</vt:lpstr>
      <vt:lpstr>Зима, зима! Мороз трещит; Луна в кольце на тверди синей; Звездится снег; лазурный иней На чёрных деревах блестит… </vt:lpstr>
      <vt:lpstr>Работа по теме</vt:lpstr>
      <vt:lpstr>Пейзажная зарисовка</vt:lpstr>
      <vt:lpstr>Эпиграф урока   </vt:lpstr>
      <vt:lpstr>Слайд 8</vt:lpstr>
      <vt:lpstr>Слайд 9</vt:lpstr>
      <vt:lpstr>Задание на 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Пейзажные зарисовки</dc:title>
  <dc:creator>User</dc:creator>
  <cp:lastModifiedBy>User</cp:lastModifiedBy>
  <cp:revision>10</cp:revision>
  <dcterms:created xsi:type="dcterms:W3CDTF">2010-01-21T23:23:26Z</dcterms:created>
  <dcterms:modified xsi:type="dcterms:W3CDTF">2010-01-23T15:52:00Z</dcterms:modified>
</cp:coreProperties>
</file>