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286" r:id="rId3"/>
    <p:sldId id="287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1" r:id="rId24"/>
    <p:sldId id="282" r:id="rId25"/>
    <p:sldId id="283" r:id="rId26"/>
    <p:sldId id="327" r:id="rId27"/>
    <p:sldId id="279" r:id="rId28"/>
    <p:sldId id="285" r:id="rId29"/>
    <p:sldId id="290" r:id="rId30"/>
    <p:sldId id="296" r:id="rId31"/>
    <p:sldId id="295" r:id="rId32"/>
    <p:sldId id="291" r:id="rId33"/>
    <p:sldId id="280" r:id="rId34"/>
    <p:sldId id="292" r:id="rId35"/>
    <p:sldId id="293" r:id="rId36"/>
    <p:sldId id="294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7" r:id="rId51"/>
    <p:sldId id="310" r:id="rId52"/>
    <p:sldId id="314" r:id="rId53"/>
    <p:sldId id="315" r:id="rId54"/>
    <p:sldId id="313" r:id="rId55"/>
    <p:sldId id="316" r:id="rId56"/>
    <p:sldId id="318" r:id="rId57"/>
    <p:sldId id="319" r:id="rId58"/>
    <p:sldId id="320" r:id="rId59"/>
    <p:sldId id="321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5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5DA-3FA5-494C-9D0E-A487024629F4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40B2-05A2-420E-9701-45CB26FE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5DA-3FA5-494C-9D0E-A487024629F4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40B2-05A2-420E-9701-45CB26FE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5DA-3FA5-494C-9D0E-A487024629F4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40B2-05A2-420E-9701-45CB26FE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5DA-3FA5-494C-9D0E-A487024629F4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40B2-05A2-420E-9701-45CB26FE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5DA-3FA5-494C-9D0E-A487024629F4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40B2-05A2-420E-9701-45CB26FE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5DA-3FA5-494C-9D0E-A487024629F4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40B2-05A2-420E-9701-45CB26FE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5DA-3FA5-494C-9D0E-A487024629F4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40B2-05A2-420E-9701-45CB26FE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5DA-3FA5-494C-9D0E-A487024629F4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40B2-05A2-420E-9701-45CB26FE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5DA-3FA5-494C-9D0E-A487024629F4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40B2-05A2-420E-9701-45CB26FE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5DA-3FA5-494C-9D0E-A487024629F4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40B2-05A2-420E-9701-45CB26FE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A5DA-3FA5-494C-9D0E-A487024629F4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40B2-05A2-420E-9701-45CB26FE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6A5DA-3FA5-494C-9D0E-A487024629F4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40B2-05A2-420E-9701-45CB26FEB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37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5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80.jpeg"/><Relationship Id="rId7" Type="http://schemas.openxmlformats.org/officeDocument/2006/relationships/image" Target="../media/image82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8.jpeg"/><Relationship Id="rId4" Type="http://schemas.openxmlformats.org/officeDocument/2006/relationships/image" Target="../media/image81.jpeg"/><Relationship Id="rId9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Малахитовая шкатулка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Черкашина Наталья Борисовна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Учитель географии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МОУ гимназия №</a:t>
            </a:r>
            <a:r>
              <a:rPr lang="ru-RU" b="1" smtClean="0">
                <a:solidFill>
                  <a:srgbClr val="92D050"/>
                </a:solidFill>
              </a:rPr>
              <a:t>5 </a:t>
            </a:r>
          </a:p>
          <a:p>
            <a:r>
              <a:rPr lang="ru-RU" b="1" smtClean="0">
                <a:solidFill>
                  <a:srgbClr val="92D050"/>
                </a:solidFill>
              </a:rPr>
              <a:t>2009год</a:t>
            </a:r>
            <a:r>
              <a:rPr lang="ru-RU" b="1" dirty="0" smtClean="0">
                <a:solidFill>
                  <a:srgbClr val="92D050"/>
                </a:solidFill>
              </a:rPr>
              <a:t>.</a:t>
            </a:r>
            <a:endParaRPr lang="ru-RU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Географиня\Мои документы\Мои рисунки\МИНЕРАЛЫ\iCAYBCM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714356"/>
            <a:ext cx="2360856" cy="2071702"/>
          </a:xfrm>
          <a:prstGeom prst="rect">
            <a:avLst/>
          </a:prstGeom>
          <a:noFill/>
        </p:spPr>
      </p:pic>
      <p:pic>
        <p:nvPicPr>
          <p:cNvPr id="8196" name="Picture 4" descr="C:\Documents and Settings\Географиня\Мои документы\Мои рисунки\МИНЕРАЛЫ\iCAXTUFIX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642918"/>
            <a:ext cx="2643206" cy="2214578"/>
          </a:xfrm>
          <a:prstGeom prst="rect">
            <a:avLst/>
          </a:prstGeom>
          <a:noFill/>
        </p:spPr>
      </p:pic>
      <p:pic>
        <p:nvPicPr>
          <p:cNvPr id="8197" name="Picture 5" descr="C:\Documents and Settings\Географиня\Мои документы\Мои рисунки\МИНЕРАЛЫ\iCAYPYAV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286124"/>
            <a:ext cx="2790840" cy="30097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Географиня\Мои документы\Мои рисунки\МИНЕРАЛЫ\iCAY1NUK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00240"/>
            <a:ext cx="3661198" cy="2928958"/>
          </a:xfrm>
          <a:prstGeom prst="rect">
            <a:avLst/>
          </a:prstGeom>
          <a:noFill/>
        </p:spPr>
      </p:pic>
      <p:pic>
        <p:nvPicPr>
          <p:cNvPr id="10242" name="Picture 2" descr="C:\Documents and Settings\Географиня\Мои документы\Мои рисунки\МИНЕРАЛЫ\iCAMZ3R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000240"/>
            <a:ext cx="3643338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Географиня\Мои документы\Мои рисунки\МИНЕРАЛЫ\iCALE7KL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69812"/>
            <a:ext cx="3643338" cy="2827665"/>
          </a:xfrm>
          <a:prstGeom prst="rect">
            <a:avLst/>
          </a:prstGeom>
          <a:noFill/>
        </p:spPr>
      </p:pic>
      <p:pic>
        <p:nvPicPr>
          <p:cNvPr id="11267" name="Picture 3" descr="C:\Documents and Settings\Географиня\Мои документы\Мои рисунки\МИНЕРАЛЫ\iCADR6VQ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285860"/>
            <a:ext cx="3436960" cy="2786081"/>
          </a:xfrm>
          <a:prstGeom prst="rect">
            <a:avLst/>
          </a:prstGeom>
          <a:noFill/>
        </p:spPr>
      </p:pic>
      <p:pic>
        <p:nvPicPr>
          <p:cNvPr id="11268" name="Picture 4" descr="C:\Documents and Settings\Географиня\Мои документы\Мои рисунки\МИНЕРАЛЫ\iCAD1W4O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571875"/>
            <a:ext cx="2643206" cy="311848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Географиня\Мои документы\Мои рисунки\МИНЕРАЛЫ\iCACZCK2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8604"/>
            <a:ext cx="3810020" cy="2844814"/>
          </a:xfrm>
          <a:prstGeom prst="rect">
            <a:avLst/>
          </a:prstGeom>
          <a:noFill/>
        </p:spPr>
      </p:pic>
      <p:pic>
        <p:nvPicPr>
          <p:cNvPr id="12291" name="Picture 3" descr="C:\Documents and Settings\Географиня\Мои документы\Мои рисунки\МИНЕРАЛЫ\iCAH2W1W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3286148" cy="2714644"/>
          </a:xfrm>
          <a:prstGeom prst="rect">
            <a:avLst/>
          </a:prstGeom>
          <a:noFill/>
        </p:spPr>
      </p:pic>
      <p:pic>
        <p:nvPicPr>
          <p:cNvPr id="12292" name="Picture 4" descr="C:\Documents and Settings\Географиня\Мои документы\Мои рисунки\МИНЕРАЛЫ\iCAFMFOW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500438"/>
            <a:ext cx="3857652" cy="304951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Documents and Settings\Географиня\Мои документы\Мои рисунки\МИНЕРАЛЫ\iCAUXGGGP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71480"/>
            <a:ext cx="3552844" cy="3014534"/>
          </a:xfrm>
          <a:prstGeom prst="rect">
            <a:avLst/>
          </a:prstGeom>
          <a:noFill/>
        </p:spPr>
      </p:pic>
      <p:pic>
        <p:nvPicPr>
          <p:cNvPr id="13316" name="Picture 4" descr="C:\Documents and Settings\Географиня\Мои документы\Мои рисунки\МИНЕРАЛЫ\БИРЮЗ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480"/>
            <a:ext cx="3013096" cy="3071834"/>
          </a:xfrm>
          <a:prstGeom prst="rect">
            <a:avLst/>
          </a:prstGeom>
          <a:noFill/>
        </p:spPr>
      </p:pic>
      <p:pic>
        <p:nvPicPr>
          <p:cNvPr id="13317" name="Picture 5" descr="C:\Documents and Settings\Географиня\Мои документы\Мои рисунки\МИНЕРАЛЫ\iCAZGQ1T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071942"/>
            <a:ext cx="3819457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Географиня\Мои документы\Мои рисунки\МИНЕРАЛЫ\ТОПАЗ 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500174"/>
            <a:ext cx="2085980" cy="2085980"/>
          </a:xfrm>
          <a:prstGeom prst="rect">
            <a:avLst/>
          </a:prstGeom>
          <a:noFill/>
        </p:spPr>
      </p:pic>
      <p:pic>
        <p:nvPicPr>
          <p:cNvPr id="15363" name="Picture 3" descr="C:\Documents and Settings\Географиня\Мои документы\Мои рисунки\МИНЕРАЛЫ\ТОПАЗ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500173"/>
            <a:ext cx="2143140" cy="1857389"/>
          </a:xfrm>
          <a:prstGeom prst="rect">
            <a:avLst/>
          </a:prstGeom>
          <a:noFill/>
        </p:spPr>
      </p:pic>
      <p:pic>
        <p:nvPicPr>
          <p:cNvPr id="15364" name="Picture 4" descr="C:\Documents and Settings\Географиня\Мои документы\Мои рисунки\МИНЕРАЛЫ\ТОПАЗ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071942"/>
            <a:ext cx="2864389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 descr="C:\Documents and Settings\Географиня\Мои документы\Мои рисунки\МИНЕРАЛЫ\ОПАЛ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2551357" cy="1785950"/>
          </a:xfrm>
          <a:prstGeom prst="rect">
            <a:avLst/>
          </a:prstGeom>
          <a:noFill/>
        </p:spPr>
      </p:pic>
      <p:pic>
        <p:nvPicPr>
          <p:cNvPr id="16388" name="Picture 4" descr="C:\Documents and Settings\Географиня\Мои документы\Мои рисунки\МИНЕРАЛЫ\МАГНЕТИТ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5924" y="428604"/>
            <a:ext cx="2518076" cy="2366992"/>
          </a:xfrm>
          <a:prstGeom prst="rect">
            <a:avLst/>
          </a:prstGeom>
          <a:noFill/>
        </p:spPr>
      </p:pic>
      <p:pic>
        <p:nvPicPr>
          <p:cNvPr id="16389" name="Picture 5" descr="C:\Documents and Settings\Географиня\Мои документы\Мои рисунки\МИНЕРАЛЫ\МАГНЕТИТ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256"/>
            <a:ext cx="2520037" cy="2214578"/>
          </a:xfrm>
          <a:prstGeom prst="rect">
            <a:avLst/>
          </a:prstGeom>
          <a:noFill/>
        </p:spPr>
      </p:pic>
      <p:pic>
        <p:nvPicPr>
          <p:cNvPr id="16390" name="Picture 6" descr="C:\Documents and Settings\Географиня\Мои документы\Мои рисунки\МИНЕРАЛЫ\РУБИН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285992"/>
            <a:ext cx="2428892" cy="2428892"/>
          </a:xfrm>
          <a:prstGeom prst="rect">
            <a:avLst/>
          </a:prstGeom>
          <a:noFill/>
        </p:spPr>
      </p:pic>
      <p:pic>
        <p:nvPicPr>
          <p:cNvPr id="9" name="Picture 5" descr="C:\Documents and Settings\Географиня\Мои документы\Мои рисунки\МИНЕРАЛЫ\iCADCOZF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357694"/>
            <a:ext cx="2643206" cy="19176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Географиня\Мои документы\Мои рисунки\МИНЕРАЛЫ\ОНИКС 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71744"/>
            <a:ext cx="2372900" cy="1868028"/>
          </a:xfrm>
          <a:prstGeom prst="rect">
            <a:avLst/>
          </a:prstGeom>
          <a:noFill/>
        </p:spPr>
      </p:pic>
      <p:pic>
        <p:nvPicPr>
          <p:cNvPr id="17411" name="Picture 3" descr="C:\Documents and Settings\Географиня\Мои документы\Мои рисунки\МИНЕРАЛЫ\НЕФРИ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8603"/>
            <a:ext cx="2405066" cy="2196627"/>
          </a:xfrm>
          <a:prstGeom prst="rect">
            <a:avLst/>
          </a:prstGeom>
          <a:noFill/>
        </p:spPr>
      </p:pic>
      <p:pic>
        <p:nvPicPr>
          <p:cNvPr id="17412" name="Picture 4" descr="C:\Documents and Settings\Географиня\Мои документы\Мои рисунки\МИНЕРАЛЫ\ОПАЛ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714884"/>
            <a:ext cx="2366966" cy="1771199"/>
          </a:xfrm>
          <a:prstGeom prst="rect">
            <a:avLst/>
          </a:prstGeom>
          <a:noFill/>
        </p:spPr>
      </p:pic>
      <p:pic>
        <p:nvPicPr>
          <p:cNvPr id="17413" name="Picture 5" descr="C:\Documents and Settings\Географиня\Мои документы\Мои рисунки\МИНЕРАЛЫ\ЦИРКО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57166"/>
            <a:ext cx="2286016" cy="1928826"/>
          </a:xfrm>
          <a:prstGeom prst="rect">
            <a:avLst/>
          </a:prstGeom>
          <a:noFill/>
        </p:spPr>
      </p:pic>
      <p:pic>
        <p:nvPicPr>
          <p:cNvPr id="17414" name="Picture 6" descr="C:\Documents and Settings\Географиня\Мои документы\Мои рисунки\МИНЕРАЛЫ\ЛУНН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85728"/>
            <a:ext cx="2214578" cy="2018448"/>
          </a:xfrm>
          <a:prstGeom prst="rect">
            <a:avLst/>
          </a:prstGeom>
          <a:noFill/>
        </p:spPr>
      </p:pic>
      <p:pic>
        <p:nvPicPr>
          <p:cNvPr id="17415" name="Picture 7" descr="C:\Documents and Settings\Географиня\Мои документы\Мои рисунки\МИНЕРАЛЫ\ЖАДЕИТ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714884"/>
            <a:ext cx="2357453" cy="1804134"/>
          </a:xfrm>
          <a:prstGeom prst="rect">
            <a:avLst/>
          </a:prstGeom>
          <a:noFill/>
        </p:spPr>
      </p:pic>
      <p:pic>
        <p:nvPicPr>
          <p:cNvPr id="17416" name="Picture 8" descr="C:\Documents and Settings\Географиня\Мои документы\Мои рисунки\МИНЕРАЛЫ\iCARO0FQY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2714620"/>
            <a:ext cx="2497322" cy="1928826"/>
          </a:xfrm>
          <a:prstGeom prst="rect">
            <a:avLst/>
          </a:prstGeom>
          <a:noFill/>
        </p:spPr>
      </p:pic>
      <p:pic>
        <p:nvPicPr>
          <p:cNvPr id="17417" name="Picture 9" descr="C:\Documents and Settings\Географиня\Мои документы\Мои рисунки\МИНЕРАЛЫ\iCAOCRD3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2643182"/>
            <a:ext cx="2428892" cy="2033337"/>
          </a:xfrm>
          <a:prstGeom prst="rect">
            <a:avLst/>
          </a:prstGeom>
          <a:noFill/>
        </p:spPr>
      </p:pic>
      <p:pic>
        <p:nvPicPr>
          <p:cNvPr id="17418" name="Picture 10" descr="C:\Documents and Settings\Географиня\Мои документы\Мои рисунки\МИНЕРАЛЫ\iCADH6CY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0" y="4786322"/>
            <a:ext cx="2071702" cy="16586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5" name="Picture 3" descr="C:\Documents and Settings\Географиня\Мои документы\Мои рисунки\МИНЕРАЛЫ\iCABAGRV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71744"/>
            <a:ext cx="2284422" cy="1705493"/>
          </a:xfrm>
          <a:prstGeom prst="rect">
            <a:avLst/>
          </a:prstGeom>
          <a:noFill/>
        </p:spPr>
      </p:pic>
      <p:pic>
        <p:nvPicPr>
          <p:cNvPr id="18436" name="Picture 4" descr="C:\Documents and Settings\Географиня\Мои документы\Мои рисунки\МИНЕРАЛЫ\iCAE9ZMR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3015176" cy="2428892"/>
          </a:xfrm>
          <a:prstGeom prst="rect">
            <a:avLst/>
          </a:prstGeom>
          <a:noFill/>
        </p:spPr>
      </p:pic>
      <p:pic>
        <p:nvPicPr>
          <p:cNvPr id="18438" name="Picture 6" descr="C:\Documents and Settings\Географиня\Мои документы\Мои рисунки\МИНЕРАЛЫ\iCACZCK2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006" y="4214818"/>
            <a:ext cx="2965953" cy="2214578"/>
          </a:xfrm>
          <a:prstGeom prst="rect">
            <a:avLst/>
          </a:prstGeom>
          <a:noFill/>
        </p:spPr>
      </p:pic>
      <p:pic>
        <p:nvPicPr>
          <p:cNvPr id="18439" name="Picture 7" descr="C:\Documents and Settings\Географиня\Мои документы\Мои рисунки\МИНЕРАЛЫ\iCAKFY6A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286256"/>
            <a:ext cx="2857520" cy="2154130"/>
          </a:xfrm>
          <a:prstGeom prst="rect">
            <a:avLst/>
          </a:prstGeom>
          <a:noFill/>
        </p:spPr>
      </p:pic>
      <p:pic>
        <p:nvPicPr>
          <p:cNvPr id="11" name="Picture 2" descr="C:\Documents and Settings\Географиня\Мои документы\Мои рисунки\МИНЕРАЛЫ\ТОПАЗ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85728"/>
            <a:ext cx="2580985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Географиня\Мои документы\Мои рисунки\МИНЕРАЛЫ\ОПАЛ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114531" cy="2786082"/>
          </a:xfrm>
          <a:prstGeom prst="rect">
            <a:avLst/>
          </a:prstGeom>
          <a:noFill/>
        </p:spPr>
      </p:pic>
      <p:pic>
        <p:nvPicPr>
          <p:cNvPr id="20483" name="Picture 3" descr="C:\Documents and Settings\Географиня\Мои документы\Мои рисунки\МИНЕРАЛЫ\ТИГРОВЫЙ ГЛ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85729"/>
            <a:ext cx="2928958" cy="2714644"/>
          </a:xfrm>
          <a:prstGeom prst="rect">
            <a:avLst/>
          </a:prstGeom>
          <a:noFill/>
        </p:spPr>
      </p:pic>
      <p:pic>
        <p:nvPicPr>
          <p:cNvPr id="20484" name="Picture 4" descr="C:\Documents and Settings\Географиня\Мои документы\Мои рисунки\МИНЕРАЛЫ\МАГНЕЗИТ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643314"/>
            <a:ext cx="2928958" cy="2928958"/>
          </a:xfrm>
          <a:prstGeom prst="rect">
            <a:avLst/>
          </a:prstGeom>
          <a:noFill/>
        </p:spPr>
      </p:pic>
      <p:pic>
        <p:nvPicPr>
          <p:cNvPr id="20485" name="Picture 5" descr="C:\Documents and Settings\Географиня\Мои документы\Мои рисунки\МИНЕРАЛЫ\КВАРЦ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19" y="3786190"/>
            <a:ext cx="3025609" cy="2880380"/>
          </a:xfrm>
          <a:prstGeom prst="rect">
            <a:avLst/>
          </a:prstGeom>
          <a:noFill/>
        </p:spPr>
      </p:pic>
      <p:pic>
        <p:nvPicPr>
          <p:cNvPr id="20486" name="Picture 6" descr="C:\Documents and Settings\Географиня\Мои документы\Мои рисунки\МИНЕРАЛЫ\КАЛЬЦИТ 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928934"/>
            <a:ext cx="2571768" cy="22263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Географиня\Мои документы\Мои рисунки\МИНЕРАЛЫ\КОРАЛ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00438"/>
            <a:ext cx="3644258" cy="2714644"/>
          </a:xfrm>
          <a:prstGeom prst="rect">
            <a:avLst/>
          </a:prstGeom>
          <a:noFill/>
        </p:spPr>
      </p:pic>
      <p:pic>
        <p:nvPicPr>
          <p:cNvPr id="21507" name="Picture 3" descr="C:\Documents and Settings\Географиня\Мои документы\Мои рисунки\МИНЕРАЛЫ\КОШАЧИЙ ГЛ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28604"/>
            <a:ext cx="3352047" cy="2500330"/>
          </a:xfrm>
          <a:prstGeom prst="rect">
            <a:avLst/>
          </a:prstGeom>
          <a:noFill/>
        </p:spPr>
      </p:pic>
      <p:pic>
        <p:nvPicPr>
          <p:cNvPr id="21508" name="Picture 4" descr="C:\Documents and Settings\Географиня\Мои документы\Мои рисунки\МИНЕРАЛЫ\МАГНЕЗИТ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5" y="428604"/>
            <a:ext cx="3549577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Географиня\Мои документы\Мои рисунки\МИНЕРАЛЫ\СЕРДОЛИ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71744"/>
            <a:ext cx="2428892" cy="2153235"/>
          </a:xfrm>
          <a:prstGeom prst="rect">
            <a:avLst/>
          </a:prstGeom>
          <a:noFill/>
        </p:spPr>
      </p:pic>
      <p:pic>
        <p:nvPicPr>
          <p:cNvPr id="22531" name="Picture 3" descr="C:\Documents and Settings\Географиня\Мои документы\Мои рисунки\МИНЕРАЛЫ\СТАВРОЛИТ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357694"/>
            <a:ext cx="2343163" cy="2055540"/>
          </a:xfrm>
          <a:prstGeom prst="rect">
            <a:avLst/>
          </a:prstGeom>
          <a:noFill/>
        </p:spPr>
      </p:pic>
      <p:pic>
        <p:nvPicPr>
          <p:cNvPr id="22532" name="Picture 4" descr="C:\Documents and Settings\Географиня\Мои документы\Мои рисунки\МИНЕРАЛЫ\СТАВРОЛИТ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214290"/>
            <a:ext cx="2774601" cy="2143140"/>
          </a:xfrm>
          <a:prstGeom prst="rect">
            <a:avLst/>
          </a:prstGeom>
          <a:noFill/>
        </p:spPr>
      </p:pic>
      <p:pic>
        <p:nvPicPr>
          <p:cNvPr id="22533" name="Picture 5" descr="C:\Documents and Settings\Географиня\Мои документы\Мои рисунки\МИНЕРАЛЫ\ТОПАЗ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371972"/>
            <a:ext cx="2786082" cy="2143140"/>
          </a:xfrm>
          <a:prstGeom prst="rect">
            <a:avLst/>
          </a:prstGeom>
          <a:noFill/>
        </p:spPr>
      </p:pic>
      <p:pic>
        <p:nvPicPr>
          <p:cNvPr id="22534" name="Picture 6" descr="C:\Documents and Settings\Географиня\Мои документы\Мои рисунки\МИНЕРАЛЫ\ФЛЮОРИ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14290"/>
            <a:ext cx="2487623" cy="234474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Географиня\Мои документы\Мои рисунки\МИНЕРАЛЫ\ГАЛ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2286016" cy="1714512"/>
          </a:xfrm>
          <a:prstGeom prst="rect">
            <a:avLst/>
          </a:prstGeom>
          <a:noFill/>
        </p:spPr>
      </p:pic>
      <p:pic>
        <p:nvPicPr>
          <p:cNvPr id="23555" name="Picture 3" descr="C:\Documents and Settings\Географиня\Мои документы\Мои рисунки\МИНЕРАЛЫ\ГАЛИТ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28604"/>
            <a:ext cx="2195461" cy="1643074"/>
          </a:xfrm>
          <a:prstGeom prst="rect">
            <a:avLst/>
          </a:prstGeom>
          <a:noFill/>
        </p:spPr>
      </p:pic>
      <p:pic>
        <p:nvPicPr>
          <p:cNvPr id="23556" name="Picture 4" descr="C:\Documents and Settings\Географиня\Мои документы\Мои рисунки\МИНЕРАЛЫ\ГАЛИТ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643446"/>
            <a:ext cx="2580792" cy="1714512"/>
          </a:xfrm>
          <a:prstGeom prst="rect">
            <a:avLst/>
          </a:prstGeom>
          <a:noFill/>
        </p:spPr>
      </p:pic>
      <p:pic>
        <p:nvPicPr>
          <p:cNvPr id="23557" name="Picture 5" descr="C:\Documents and Settings\Географиня\Мои документы\Мои рисунки\МИНЕРАЛЫ\iCAYBCM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714884"/>
            <a:ext cx="2286016" cy="1503745"/>
          </a:xfrm>
          <a:prstGeom prst="rect">
            <a:avLst/>
          </a:prstGeom>
          <a:noFill/>
        </p:spPr>
      </p:pic>
      <p:pic>
        <p:nvPicPr>
          <p:cNvPr id="23558" name="Picture 6" descr="C:\Documents and Settings\Географиня\Мои документы\Мои рисунки\МИНЕРАЛЫ\iCAXB09D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2357430"/>
            <a:ext cx="2000264" cy="2000264"/>
          </a:xfrm>
          <a:prstGeom prst="rect">
            <a:avLst/>
          </a:prstGeom>
          <a:noFill/>
        </p:spPr>
      </p:pic>
      <p:pic>
        <p:nvPicPr>
          <p:cNvPr id="23559" name="Picture 7" descr="C:\Documents and Settings\Географиня\Мои документы\Мои рисунки\МИНЕРАЛЫ\iCAET8SR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643446"/>
            <a:ext cx="2527068" cy="1643074"/>
          </a:xfrm>
          <a:prstGeom prst="rect">
            <a:avLst/>
          </a:prstGeom>
          <a:noFill/>
        </p:spPr>
      </p:pic>
      <p:pic>
        <p:nvPicPr>
          <p:cNvPr id="23560" name="Picture 8" descr="C:\Documents and Settings\Географиня\Мои документы\Мои рисунки\МИНЕРАЛЫ\iCA7Z1B1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357166"/>
            <a:ext cx="2364058" cy="1714512"/>
          </a:xfrm>
          <a:prstGeom prst="rect">
            <a:avLst/>
          </a:prstGeom>
          <a:noFill/>
        </p:spPr>
      </p:pic>
      <p:pic>
        <p:nvPicPr>
          <p:cNvPr id="23561" name="Picture 9" descr="C:\Documents and Settings\Географиня\Мои документы\Мои рисунки\МИНЕРАЛЫ\СТАВРОЛИТ 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90" y="2500306"/>
            <a:ext cx="2357454" cy="17614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еографиня\Мои документы\Мои рисунки\МИНЕРАЛЫ\iCA0O31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07191" y="3464719"/>
            <a:ext cx="2900383" cy="3400449"/>
          </a:xfrm>
          <a:prstGeom prst="rect">
            <a:avLst/>
          </a:prstGeom>
          <a:noFill/>
        </p:spPr>
      </p:pic>
      <p:pic>
        <p:nvPicPr>
          <p:cNvPr id="2051" name="Picture 3" descr="C:\Documents and Settings\Географиня\Мои документы\Мои рисунки\МИНЕРАЛЫ\iCA3LWST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57166"/>
            <a:ext cx="3214710" cy="2908854"/>
          </a:xfrm>
          <a:prstGeom prst="rect">
            <a:avLst/>
          </a:prstGeom>
          <a:noFill/>
        </p:spPr>
      </p:pic>
      <p:pic>
        <p:nvPicPr>
          <p:cNvPr id="2053" name="Picture 5" descr="C:\Documents and Settings\Географиня\Мои документы\Мои рисунки\МИНЕРАЛЫ\iCAET91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14290"/>
            <a:ext cx="3357586" cy="3035684"/>
          </a:xfrm>
          <a:prstGeom prst="rect">
            <a:avLst/>
          </a:prstGeom>
          <a:noFill/>
        </p:spPr>
      </p:pic>
      <p:pic>
        <p:nvPicPr>
          <p:cNvPr id="6" name="Picture 8" descr="C:\Documents and Settings\Географиня\Мои документы\Мои рисунки\МИНЕРАЛЫ\iCA7Z1B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643314"/>
            <a:ext cx="34475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Географиня\Мои документы\Мои рисунки\МИНЕРАЛЫ\iCASQGNY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85728"/>
            <a:ext cx="2959564" cy="2638412"/>
          </a:xfrm>
          <a:prstGeom prst="rect">
            <a:avLst/>
          </a:prstGeom>
          <a:noFill/>
        </p:spPr>
      </p:pic>
      <p:pic>
        <p:nvPicPr>
          <p:cNvPr id="25603" name="Picture 3" descr="C:\Documents and Settings\Географиня\Мои документы\Мои рисунки\МИНЕРАЛЫ\iCARUE9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429132"/>
            <a:ext cx="3000396" cy="2143140"/>
          </a:xfrm>
          <a:prstGeom prst="rect">
            <a:avLst/>
          </a:prstGeom>
          <a:noFill/>
        </p:spPr>
      </p:pic>
      <p:pic>
        <p:nvPicPr>
          <p:cNvPr id="25604" name="Picture 4" descr="C:\Documents and Settings\Географиня\Мои документы\Мои рисунки\МИНЕРАЛЫ\iCAT5LPN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357694"/>
            <a:ext cx="3071834" cy="2157418"/>
          </a:xfrm>
          <a:prstGeom prst="rect">
            <a:avLst/>
          </a:prstGeom>
          <a:noFill/>
        </p:spPr>
      </p:pic>
      <p:pic>
        <p:nvPicPr>
          <p:cNvPr id="25605" name="Picture 5" descr="C:\Documents and Settings\Географиня\Мои документы\Мои рисунки\МИНЕРАЛЫ\iCASRJT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3143272" cy="2500330"/>
          </a:xfrm>
          <a:prstGeom prst="rect">
            <a:avLst/>
          </a:prstGeom>
          <a:noFill/>
        </p:spPr>
      </p:pic>
      <p:pic>
        <p:nvPicPr>
          <p:cNvPr id="25606" name="Picture 6" descr="C:\Documents and Settings\Географиня\Мои документы\Мои рисунки\МИНЕРАЛЫ\iCAVHNQH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2000240"/>
            <a:ext cx="2214578" cy="33108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Географиня\Мои документы\Мои рисунки\МИНЕРАЛЫ\iCATIZME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428868"/>
            <a:ext cx="2786082" cy="1857388"/>
          </a:xfrm>
          <a:prstGeom prst="rect">
            <a:avLst/>
          </a:prstGeom>
          <a:noFill/>
        </p:spPr>
      </p:pic>
      <p:pic>
        <p:nvPicPr>
          <p:cNvPr id="26628" name="Picture 4" descr="C:\Documents and Settings\Географиня\Мои документы\Мои рисунки\МИНЕРАЛЫ\iCAU64A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214818"/>
            <a:ext cx="2732983" cy="2214578"/>
          </a:xfrm>
          <a:prstGeom prst="rect">
            <a:avLst/>
          </a:prstGeom>
          <a:noFill/>
        </p:spPr>
      </p:pic>
      <p:pic>
        <p:nvPicPr>
          <p:cNvPr id="26629" name="Picture 5" descr="C:\Documents and Settings\Географиня\Мои документы\Мои рисунки\МИНЕРАЛЫ\iCAZ8QX0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157658"/>
            <a:ext cx="2500330" cy="2286016"/>
          </a:xfrm>
          <a:prstGeom prst="rect">
            <a:avLst/>
          </a:prstGeom>
          <a:noFill/>
        </p:spPr>
      </p:pic>
      <p:pic>
        <p:nvPicPr>
          <p:cNvPr id="26630" name="Picture 6" descr="C:\Documents and Settings\Географиня\Мои документы\Мои рисунки\МИНЕРАЛЫ\iCAZCHJ1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85728"/>
            <a:ext cx="2676537" cy="1982559"/>
          </a:xfrm>
          <a:prstGeom prst="rect">
            <a:avLst/>
          </a:prstGeom>
          <a:noFill/>
        </p:spPr>
      </p:pic>
      <p:pic>
        <p:nvPicPr>
          <p:cNvPr id="26631" name="Picture 7" descr="C:\Documents and Settings\Географиня\Мои документы\Мои рисунки\МИНЕРАЛЫ\ЛАЗУРИТ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85728"/>
            <a:ext cx="2428892" cy="20101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Хромовый грана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3500438"/>
            <a:ext cx="2641600" cy="1981200"/>
          </a:xfrm>
          <a:prstGeom prst="rect">
            <a:avLst/>
          </a:prstGeom>
          <a:noFill/>
        </p:spPr>
      </p:pic>
      <p:pic>
        <p:nvPicPr>
          <p:cNvPr id="17415" name="Picture 7" descr="Турмалин в кварц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429000"/>
            <a:ext cx="2655888" cy="1992313"/>
          </a:xfrm>
          <a:prstGeom prst="rect">
            <a:avLst/>
          </a:prstGeom>
          <a:noFill/>
        </p:spPr>
      </p:pic>
      <p:pic>
        <p:nvPicPr>
          <p:cNvPr id="17417" name="Picture 9" descr="Алмаз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785794"/>
            <a:ext cx="2957512" cy="1971675"/>
          </a:xfrm>
          <a:prstGeom prst="rect">
            <a:avLst/>
          </a:prstGeom>
          <a:noFill/>
        </p:spPr>
      </p:pic>
      <p:pic>
        <p:nvPicPr>
          <p:cNvPr id="17418" name="Picture 10" descr="Берилл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857232"/>
            <a:ext cx="2638425" cy="1979612"/>
          </a:xfrm>
          <a:prstGeom prst="rect">
            <a:avLst/>
          </a:prstGeom>
          <a:noFill/>
        </p:spPr>
      </p:pic>
      <p:pic>
        <p:nvPicPr>
          <p:cNvPr id="17420" name="Picture 12" descr="min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785794"/>
            <a:ext cx="2659063" cy="1993900"/>
          </a:xfrm>
          <a:prstGeom prst="rect">
            <a:avLst/>
          </a:prstGeom>
          <a:noFill/>
        </p:spPr>
      </p:pic>
      <p:pic>
        <p:nvPicPr>
          <p:cNvPr id="17421" name="Picture 13" descr="Аметистовая жеод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6286512" y="3500438"/>
            <a:ext cx="2673350" cy="2005013"/>
          </a:xfrm>
          <a:noFill/>
          <a:ln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Географиня\Мои документы\Мои рисунки\МИНЕРАЛЫ\iCAQZ7P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143404" cy="388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err="1" smtClean="0"/>
              <a:t>Супер</a:t>
            </a:r>
            <a:r>
              <a:rPr lang="ru-RU" sz="7200" smtClean="0"/>
              <a:t> геолог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28586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конкурс первый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08993" cy="1362075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Самые неповторимые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42984"/>
            <a:ext cx="7772400" cy="1000131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Конкурс второй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57975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Её  вес 3,5 тонны. Размер 6 *4 ,5 м. Состоит из 45000 кусочков.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Была изготовлена в 1937 году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Свердловске.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Вошла в книгу рекордов Гиннеса.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Хранится в Эрмитаже.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Имеет прямое отношение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 географии. Кто она?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Географиня\Мои документы\Мои рисунки\feb21_63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0"/>
            <a:ext cx="1032831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Вазы, завод, поселок городского типа, горный  хребет на Алтае носят одно название, но всемирную     известность этому названию     принесла именно она,   хранящаяся в Эрмита ж   е занесённая в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  Книгу рекордов Гиннеса 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Кто она , из чего  она, в ч ё м её рекорд?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662" y="1000108"/>
            <a:ext cx="7556505" cy="535288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Горная порода осадочная рыхлая.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Используется в строительстве.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Самая значимая постройка из этого минерала является самой древней на планете.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Географиня\Мои документы\Мои рисунки\страны и города\африка\11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381125"/>
            <a:ext cx="6096000" cy="4095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54292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 у </a:t>
            </a:r>
            <a:r>
              <a:rPr lang="ru-RU" dirty="0" err="1" smtClean="0">
                <a:solidFill>
                  <a:schemeClr val="bg1"/>
                </a:solidFill>
              </a:rPr>
              <a:t>тят</a:t>
            </a:r>
            <a:r>
              <a:rPr lang="ru-RU" dirty="0" smtClean="0">
                <a:solidFill>
                  <a:schemeClr val="bg1"/>
                </a:solidFill>
              </a:rPr>
              <a:t>, что в Москве существует прекрасный минералогический музей, где представлены образцы мрамора, гранита и известняков.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Какую основную   функцию выполняет этот музей?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Географиня\Мои документы\Мои рисунки\iCAG3JI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4418" y="0"/>
            <a:ext cx="3759582" cy="2643182"/>
          </a:xfrm>
          <a:prstGeom prst="rect">
            <a:avLst/>
          </a:prstGeom>
          <a:noFill/>
        </p:spPr>
      </p:pic>
      <p:pic>
        <p:nvPicPr>
          <p:cNvPr id="6147" name="Picture 3" descr="C:\Documents and Settings\Географиня\Мои документы\Мои рисунки\iCAUWJNU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5" y="4125521"/>
            <a:ext cx="3643306" cy="2732479"/>
          </a:xfrm>
          <a:prstGeom prst="rect">
            <a:avLst/>
          </a:prstGeom>
          <a:noFill/>
        </p:spPr>
      </p:pic>
      <p:pic>
        <p:nvPicPr>
          <p:cNvPr id="6148" name="Picture 4" descr="C:\Documents and Settings\Географиня\Мои документы\Мои рисунки\iCARDI3O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619494" cy="2714620"/>
          </a:xfrm>
          <a:prstGeom prst="rect">
            <a:avLst/>
          </a:prstGeom>
          <a:noFill/>
        </p:spPr>
      </p:pic>
      <p:pic>
        <p:nvPicPr>
          <p:cNvPr id="6152" name="Picture 8" descr="C:\Documents and Settings\Географиня\Мои документы\Мои рисунки\iCAF0AGR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18363"/>
            <a:ext cx="3786182" cy="2839637"/>
          </a:xfrm>
          <a:prstGeom prst="rect">
            <a:avLst/>
          </a:prstGeom>
          <a:noFill/>
        </p:spPr>
      </p:pic>
      <p:pic>
        <p:nvPicPr>
          <p:cNvPr id="6151" name="Picture 7" descr="C:\Documents and Settings\Географиня\Мои документы\Мои рисунки\iCA9KTLV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2428868"/>
            <a:ext cx="3143272" cy="20955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Эрмитаже есть зал, поражающий своими экспонатами из того же минерала, что и рабочий кабинет президента России в Кремле.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Как называется этот зал?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Малахитовый зал.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Географиня\Мои документы\Мои рисунки\iCA0YREJ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357430"/>
            <a:ext cx="2500330" cy="3429024"/>
          </a:xfrm>
          <a:prstGeom prst="rect">
            <a:avLst/>
          </a:prstGeom>
          <a:noFill/>
        </p:spPr>
      </p:pic>
      <p:pic>
        <p:nvPicPr>
          <p:cNvPr id="7171" name="Picture 3" descr="C:\Documents and Settings\Географиня\Мои документы\Мои рисунки\iCAGUWKG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428868"/>
            <a:ext cx="4572032" cy="34099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Географиня\Мои документы\Мои рисунки\МИНЕРАЛЫ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642918"/>
            <a:ext cx="5143536" cy="4740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Она была безвозвратно потеряна в годы Великой Отечественной войны. Е </a:t>
            </a:r>
            <a:r>
              <a:rPr lang="ru-RU" dirty="0" err="1" smtClean="0">
                <a:solidFill>
                  <a:schemeClr val="bg1"/>
                </a:solidFill>
              </a:rPr>
              <a:t>ё</a:t>
            </a:r>
            <a:r>
              <a:rPr lang="ru-RU" dirty="0" smtClean="0">
                <a:solidFill>
                  <a:schemeClr val="bg1"/>
                </a:solidFill>
              </a:rPr>
              <a:t> восстанавливали 35 лет. Из каждого привезенного вагона этой породы подходило только 25-50 образцов.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Кто она? Где она?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Documents and Settings\Географиня\Мои документы\Мои рисунки\iCAAIRRU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214554"/>
            <a:ext cx="2216156" cy="2961779"/>
          </a:xfrm>
          <a:prstGeom prst="rect">
            <a:avLst/>
          </a:prstGeom>
          <a:noFill/>
        </p:spPr>
      </p:pic>
      <p:pic>
        <p:nvPicPr>
          <p:cNvPr id="8196" name="Picture 4" descr="C:\Documents and Settings\Географиня\Мои документы\Мои рисунки\iCA8PW1U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7"/>
            <a:ext cx="3143272" cy="2546393"/>
          </a:xfrm>
          <a:prstGeom prst="rect">
            <a:avLst/>
          </a:prstGeom>
          <a:noFill/>
        </p:spPr>
      </p:pic>
      <p:pic>
        <p:nvPicPr>
          <p:cNvPr id="8198" name="Picture 6" descr="C:\Documents and Settings\Географиня\Мои документы\Мои рисунки\iCAUTO5K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429132"/>
            <a:ext cx="3286696" cy="2255522"/>
          </a:xfrm>
          <a:prstGeom prst="rect">
            <a:avLst/>
          </a:prstGeom>
          <a:noFill/>
        </p:spPr>
      </p:pic>
      <p:pic>
        <p:nvPicPr>
          <p:cNvPr id="8199" name="Picture 7" descr="C:\Documents and Settings\Географиня\Мои документы\Мои рисунки\iCA3EIL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85728"/>
            <a:ext cx="3154373" cy="2513703"/>
          </a:xfrm>
          <a:prstGeom prst="rect">
            <a:avLst/>
          </a:prstGeom>
          <a:noFill/>
        </p:spPr>
      </p:pic>
      <p:pic>
        <p:nvPicPr>
          <p:cNvPr id="8201" name="Picture 9" descr="C:\Documents and Settings\Географиня\Мои документы\Мои рисунки\iCAQV94B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1" y="4143380"/>
            <a:ext cx="3143273" cy="25249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третий.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Шкала твердости.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Конкурс четвертый.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И о камне тоже поют.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Ты подарил </a:t>
            </a:r>
            <a:r>
              <a:rPr lang="ru-RU" dirty="0" err="1" smtClean="0">
                <a:solidFill>
                  <a:srgbClr val="FF0000"/>
                </a:solidFill>
              </a:rPr>
              <a:t>голубой</a:t>
            </a:r>
            <a:r>
              <a:rPr lang="ru-RU" dirty="0" smtClean="0">
                <a:solidFill>
                  <a:srgbClr val="FF0000"/>
                </a:solidFill>
              </a:rPr>
              <a:t> ………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Когда мы встретились в последний раз.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сером омуте бездонных глаз.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Мерцал как льдинка </a:t>
            </a:r>
            <a:r>
              <a:rPr lang="ru-RU" dirty="0" err="1" smtClean="0">
                <a:solidFill>
                  <a:srgbClr val="FF0000"/>
                </a:solidFill>
              </a:rPr>
              <a:t>голубой</a:t>
            </a:r>
            <a:r>
              <a:rPr lang="ru-RU" dirty="0" smtClean="0">
                <a:solidFill>
                  <a:srgbClr val="FF0000"/>
                </a:solidFill>
              </a:rPr>
              <a:t>…….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49403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Привези, привези мне …….бусы.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Мне ………бусы из-за моря привези.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Все то что было в………застыло.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 ходи к нему на встрече, не ходи.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У него …….. камушек в груди.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3688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Покатилась слеза   –   чистая …..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Голубые</a:t>
            </a:r>
            <a:r>
              <a:rPr lang="ru-RU" b="1" dirty="0" smtClean="0">
                <a:solidFill>
                  <a:srgbClr val="FF0000"/>
                </a:solidFill>
              </a:rPr>
              <a:t> глаза  нет ни сна, ни покоя . Что же это   такое?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………  .  .  от Александра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обязан по закону жанра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разочаровывать слезами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очаровывать мечтами.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еографиня\Мои документы\Мои рисунки\МИНЕРАЛЫ\iCA0O31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35753" y="107133"/>
            <a:ext cx="2900383" cy="3400449"/>
          </a:xfrm>
          <a:prstGeom prst="rect">
            <a:avLst/>
          </a:prstGeom>
          <a:noFill/>
        </p:spPr>
      </p:pic>
      <p:pic>
        <p:nvPicPr>
          <p:cNvPr id="2051" name="Picture 3" descr="C:\Documents and Settings\Географиня\Мои документы\Мои рисунки\МИНЕРАЛЫ\iCA3LWST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57166"/>
            <a:ext cx="3214710" cy="2908854"/>
          </a:xfrm>
          <a:prstGeom prst="rect">
            <a:avLst/>
          </a:prstGeom>
          <a:noFill/>
        </p:spPr>
      </p:pic>
      <p:pic>
        <p:nvPicPr>
          <p:cNvPr id="2052" name="Picture 4" descr="C:\Documents and Settings\Географиня\Мои документы\Мои рисунки\МИНЕРАЛЫ\iCA57ZJ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928934"/>
            <a:ext cx="2606130" cy="3498584"/>
          </a:xfrm>
          <a:prstGeom prst="rect">
            <a:avLst/>
          </a:prstGeom>
          <a:noFill/>
        </p:spPr>
      </p:pic>
      <p:pic>
        <p:nvPicPr>
          <p:cNvPr id="2053" name="Picture 5" descr="C:\Documents and Settings\Географиня\Мои документы\Мои рисунки\МИНЕРАЛЫ\iCAET91R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000372"/>
            <a:ext cx="2928958" cy="34643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Конкурс пятый.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Парочка.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шестой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Кто первый?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5651517"/>
          </a:xfrm>
        </p:spPr>
        <p:txBody>
          <a:bodyPr>
            <a:noAutofit/>
          </a:bodyPr>
          <a:lstStyle/>
          <a:p>
            <a:r>
              <a:rPr lang="ru-RU" dirty="0"/>
              <a:t>“</a:t>
            </a:r>
            <a:r>
              <a:rPr lang="ru-RU" dirty="0" smtClean="0">
                <a:solidFill>
                  <a:schemeClr val="bg1"/>
                </a:solidFill>
              </a:rPr>
              <a:t>2 4  </a:t>
            </a:r>
            <a:r>
              <a:rPr lang="ru-RU" dirty="0">
                <a:solidFill>
                  <a:schemeClr val="bg1"/>
                </a:solidFill>
              </a:rPr>
              <a:t>солдатика были совершенно одинаковыми, а 25 солдатик был одноногий. Его отливали последним, и металла немного не хватило”.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66"/>
                </a:solidFill>
              </a:rPr>
              <a:t>Какого металла не хватило?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579439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Твердое состояние- свойство почти любого металла. Но только не этого. Он жидкий. Правда, 1литр весит больше 13 кг. Чтобы стать твердым, ему необходим сильный мороз 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-390</a:t>
            </a:r>
            <a:r>
              <a:rPr lang="ru-RU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°</a:t>
            </a:r>
            <a:r>
              <a:rPr lang="ru-RU" sz="4000" dirty="0" smtClean="0">
                <a:solidFill>
                  <a:schemeClr val="bg1"/>
                </a:solidFill>
              </a:rPr>
              <a:t>С</a:t>
            </a:r>
            <a:r>
              <a:rPr lang="ru-RU" sz="4000" dirty="0">
                <a:solidFill>
                  <a:schemeClr val="bg1"/>
                </a:solidFill>
              </a:rPr>
              <a:t>. При </a:t>
            </a:r>
            <a:r>
              <a:rPr lang="ru-RU" sz="4000" dirty="0" smtClean="0">
                <a:solidFill>
                  <a:schemeClr val="bg1"/>
                </a:solidFill>
              </a:rPr>
              <a:t>357</a:t>
            </a:r>
            <a:r>
              <a:rPr lang="ru-RU" sz="4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°</a:t>
            </a:r>
            <a:r>
              <a:rPr lang="ru-RU" sz="4000" dirty="0" smtClean="0">
                <a:solidFill>
                  <a:schemeClr val="bg1"/>
                </a:solidFill>
              </a:rPr>
              <a:t>С </a:t>
            </a:r>
            <a:r>
              <a:rPr lang="ru-RU" sz="4000" dirty="0">
                <a:solidFill>
                  <a:schemeClr val="bg1"/>
                </a:solidFill>
              </a:rPr>
              <a:t>он превращается в ядовитый пар. Им очень часто наполняют термометры.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>
                <a:solidFill>
                  <a:srgbClr val="FF0066"/>
                </a:solidFill>
              </a:rPr>
              <a:t>Что это за металл-исключение?</a:t>
            </a:r>
            <a:r>
              <a:rPr lang="ru-RU" sz="4000" dirty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351837" cy="588170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Серебристо-белая скатерть, подаренная промышленником </a:t>
            </a:r>
            <a:r>
              <a:rPr lang="ru-RU" sz="3600" dirty="0" smtClean="0">
                <a:solidFill>
                  <a:schemeClr val="bg1"/>
                </a:solidFill>
              </a:rPr>
              <a:t>Демидовым </a:t>
            </a:r>
            <a:r>
              <a:rPr lang="ru-RU" sz="3600" dirty="0">
                <a:solidFill>
                  <a:schemeClr val="bg1"/>
                </a:solidFill>
              </a:rPr>
              <a:t>Петру I, обладала удивительным свойством – не горела в огне. Она была сделана из особенного несгораемого минерала, который можно разделить вручную на тонкие серебристые нити, волокна. </a:t>
            </a:r>
            <a:r>
              <a:rPr lang="ru-RU" sz="3600" dirty="0">
                <a:solidFill>
                  <a:schemeClr val="hlink"/>
                </a:solidFill>
              </a:rPr>
              <a:t/>
            </a:r>
            <a:br>
              <a:rPr lang="ru-RU" sz="3600" dirty="0">
                <a:solidFill>
                  <a:schemeClr val="hlink"/>
                </a:solidFill>
              </a:rPr>
            </a:br>
            <a:r>
              <a:rPr lang="ru-RU" sz="3600" dirty="0">
                <a:solidFill>
                  <a:srgbClr val="FF0066"/>
                </a:solidFill>
              </a:rPr>
              <a:t>Из какого минерала была </a:t>
            </a:r>
            <a:r>
              <a:rPr lang="ru-RU" sz="3600" dirty="0" smtClean="0">
                <a:solidFill>
                  <a:srgbClr val="FF0066"/>
                </a:solidFill>
              </a:rPr>
              <a:t>сделана?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 «</a:t>
            </a:r>
            <a:r>
              <a:rPr lang="ru-RU" dirty="0" err="1" smtClean="0">
                <a:solidFill>
                  <a:schemeClr val="bg1"/>
                </a:solidFill>
              </a:rPr>
              <a:t>Кулиннана</a:t>
            </a:r>
            <a:r>
              <a:rPr lang="ru-RU" dirty="0" smtClean="0">
                <a:solidFill>
                  <a:schemeClr val="bg1"/>
                </a:solidFill>
              </a:rPr>
              <a:t>» вышло 105,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из «</a:t>
            </a:r>
            <a:r>
              <a:rPr lang="ru-RU" dirty="0" err="1" smtClean="0">
                <a:solidFill>
                  <a:schemeClr val="bg1"/>
                </a:solidFill>
              </a:rPr>
              <a:t>Эксельсиора</a:t>
            </a:r>
            <a:r>
              <a:rPr lang="ru-RU" dirty="0" smtClean="0">
                <a:solidFill>
                  <a:schemeClr val="bg1"/>
                </a:solidFill>
              </a:rPr>
              <a:t>» – 21,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из « </a:t>
            </a:r>
            <a:r>
              <a:rPr lang="ru-RU" smtClean="0">
                <a:solidFill>
                  <a:schemeClr val="bg1"/>
                </a:solidFill>
              </a:rPr>
              <a:t>Джонкера</a:t>
            </a:r>
            <a:r>
              <a:rPr lang="ru-RU" dirty="0" smtClean="0">
                <a:solidFill>
                  <a:schemeClr val="bg1"/>
                </a:solidFill>
              </a:rPr>
              <a:t>» -12,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из «Юбилейного» – 2,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 из «</a:t>
            </a:r>
            <a:r>
              <a:rPr lang="ru-RU" dirty="0" err="1" smtClean="0">
                <a:solidFill>
                  <a:schemeClr val="bg1"/>
                </a:solidFill>
              </a:rPr>
              <a:t>Винстона</a:t>
            </a:r>
            <a:r>
              <a:rPr lang="ru-RU" dirty="0" smtClean="0">
                <a:solidFill>
                  <a:schemeClr val="bg1"/>
                </a:solidFill>
              </a:rPr>
              <a:t>» всего один.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О чем речь?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5984" y="571480"/>
            <a:ext cx="4445006" cy="588388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786190"/>
            <a:ext cx="7772400" cy="7366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 каком металле идет речь?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357166"/>
            <a:ext cx="7772400" cy="32639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для легкости в сплавы дается.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Мощь самолета создал.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Тягуч и пластичен, отлично куется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Серебряный этот металл.</a:t>
            </a:r>
            <a:endParaRPr lang="ru-RU" sz="4000" dirty="0"/>
          </a:p>
        </p:txBody>
      </p:sp>
      <p:pic>
        <p:nvPicPr>
          <p:cNvPr id="9218" name="Picture 2" descr="C:\Documents and Settings\Географиня\Мои документы\Мои рисунки\МИНЕРАЛЫ\МУСКОВИТ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572008"/>
            <a:ext cx="2095952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итоги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Географиня\Мои документы\Мои рисунки\МИНЕРАЛЫ\iCAQYE6SW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3286148" cy="2487432"/>
          </a:xfrm>
          <a:prstGeom prst="rect">
            <a:avLst/>
          </a:prstGeom>
          <a:noFill/>
        </p:spPr>
      </p:pic>
      <p:pic>
        <p:nvPicPr>
          <p:cNvPr id="3075" name="Picture 3" descr="C:\Documents and Settings\Географиня\Мои документы\Мои рисунки\МИНЕРАЛЫ\iCAPQZ8U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714356"/>
            <a:ext cx="3321069" cy="2665723"/>
          </a:xfrm>
          <a:prstGeom prst="rect">
            <a:avLst/>
          </a:prstGeom>
          <a:noFill/>
        </p:spPr>
      </p:pic>
      <p:pic>
        <p:nvPicPr>
          <p:cNvPr id="3076" name="Picture 4" descr="C:\Documents and Settings\Географиня\Мои документы\Мои рисунки\МИНЕРАЛЫ\iCAOUWOQ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643314"/>
            <a:ext cx="382008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Географиня\Мои документы\Мои рисунки\МИНЕРАЛЫ\ФЛЮОРИ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785794"/>
            <a:ext cx="2493976" cy="2493976"/>
          </a:xfrm>
          <a:prstGeom prst="rect">
            <a:avLst/>
          </a:prstGeom>
          <a:noFill/>
        </p:spPr>
      </p:pic>
      <p:pic>
        <p:nvPicPr>
          <p:cNvPr id="4099" name="Picture 3" descr="C:\Documents and Settings\Географиня\Мои документы\Мои рисунки\МИНЕРАЛЫ\СТАВРОЛИТ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714356"/>
            <a:ext cx="3214711" cy="2483087"/>
          </a:xfrm>
          <a:prstGeom prst="rect">
            <a:avLst/>
          </a:prstGeom>
          <a:noFill/>
        </p:spPr>
      </p:pic>
      <p:pic>
        <p:nvPicPr>
          <p:cNvPr id="4100" name="Picture 4" descr="C:\Documents and Settings\Географиня\Мои документы\Мои рисунки\МИНЕРАЛЫ\РУБИ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429000"/>
            <a:ext cx="3214710" cy="2994042"/>
          </a:xfrm>
          <a:prstGeom prst="rect">
            <a:avLst/>
          </a:prstGeom>
          <a:noFill/>
        </p:spPr>
      </p:pic>
      <p:pic>
        <p:nvPicPr>
          <p:cNvPr id="4101" name="Picture 5" descr="C:\Documents and Settings\Географиня\Мои документы\Мои рисунки\МИНЕРАЛЫ\ТИГРОВЫЙ ГЛАЗ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571876"/>
            <a:ext cx="2908513" cy="27781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Географиня\Мои документы\Мои рисунки\МИНЕРАЛЫ\ЧАРОИ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857232"/>
            <a:ext cx="3832750" cy="2854740"/>
          </a:xfrm>
          <a:prstGeom prst="rect">
            <a:avLst/>
          </a:prstGeom>
          <a:noFill/>
        </p:spPr>
      </p:pic>
      <p:pic>
        <p:nvPicPr>
          <p:cNvPr id="5123" name="Picture 3" descr="C:\Documents and Settings\Географиня\Мои документы\Мои рисунки\МИНЕРАЛЫ\СЕРДОЛ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3357586" cy="2385044"/>
          </a:xfrm>
          <a:prstGeom prst="rect">
            <a:avLst/>
          </a:prstGeom>
          <a:noFill/>
        </p:spPr>
      </p:pic>
      <p:pic>
        <p:nvPicPr>
          <p:cNvPr id="5124" name="Picture 4" descr="C:\Documents and Settings\Географиня\Мои документы\Мои рисунки\МИНЕРАЛЫ\КОШАЧИЙ ГЛ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872" y="3429000"/>
            <a:ext cx="4022457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Documents and Settings\Географиня\Мои документы\Мои рисунки\МИНЕРАЛЫ\iCAXB09D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66"/>
            <a:ext cx="3371864" cy="2728922"/>
          </a:xfrm>
          <a:prstGeom prst="rect">
            <a:avLst/>
          </a:prstGeom>
          <a:noFill/>
        </p:spPr>
      </p:pic>
      <p:pic>
        <p:nvPicPr>
          <p:cNvPr id="7172" name="Picture 4" descr="C:\Documents and Settings\Географиня\Мои документы\Мои рисунки\МИНЕРАЛЫ\iCAX63PA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00042"/>
            <a:ext cx="3283689" cy="2714644"/>
          </a:xfrm>
          <a:prstGeom prst="rect">
            <a:avLst/>
          </a:prstGeom>
          <a:noFill/>
        </p:spPr>
      </p:pic>
      <p:pic>
        <p:nvPicPr>
          <p:cNvPr id="7173" name="Picture 5" descr="C:\Documents and Settings\Географиня\Мои документы\Мои рисунки\МИНЕРАЛЫ\iCAXTUFI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643314"/>
            <a:ext cx="3888602" cy="3043254"/>
          </a:xfrm>
          <a:prstGeom prst="rect">
            <a:avLst/>
          </a:prstGeom>
          <a:noFill/>
        </p:spPr>
      </p:pic>
      <p:pic>
        <p:nvPicPr>
          <p:cNvPr id="9" name="Picture 3" descr="C:\Documents and Settings\Географиня\Мои документы\Мои рисунки\МИНЕРАЛЫ\iCAXM2GK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7" y="3786190"/>
            <a:ext cx="3214711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329</Words>
  <Application>Microsoft Office PowerPoint</Application>
  <PresentationFormat>Экран (4:3)</PresentationFormat>
  <Paragraphs>38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Малахитовая шкатулка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Супер геолог</vt:lpstr>
      <vt:lpstr>Самые неповторимые</vt:lpstr>
      <vt:lpstr>Её  вес 3,5 тонны. Размер 6 *4 ,5 м. Состоит из 45000 кусочков.  Была изготовлена в 1937 году  в Свердловске.  Вошла в книгу рекордов Гиннеса.  Хранится в Эрмитаже. Имеет прямое отношение  к географии. Кто она?</vt:lpstr>
      <vt:lpstr>Слайд 31</vt:lpstr>
      <vt:lpstr>Вазы, завод, поселок городского типа, горный  хребет на Алтае носят одно название, но всемирную     известность этому названию     принесла именно она,   хранящаяся в Эрмита ж   е занесённая в  «  Книгу рекордов Гиннеса ». Кто она , из чего  она, в ч ё м её рекорд?</vt:lpstr>
      <vt:lpstr>Слайд 33</vt:lpstr>
      <vt:lpstr>Горная порода осадочная рыхлая.  Используется в строительстве. Самая значимая постройка из этого минерала является самой древней на планете.</vt:lpstr>
      <vt:lpstr>Слайд 35</vt:lpstr>
      <vt:lpstr>Ш у тят, что в Москве существует прекрасный минералогический музей, где представлены образцы мрамора, гранита и известняков.   Какую основную   функцию выполняет этот музей?</vt:lpstr>
      <vt:lpstr>Слайд 37</vt:lpstr>
      <vt:lpstr>В Эрмитаже есть зал, поражающий своими экспонатами из того же минерала, что и рабочий кабинет президента России в Кремле. Как называется этот зал?</vt:lpstr>
      <vt:lpstr>Малахитовый зал.</vt:lpstr>
      <vt:lpstr>Она была безвозвратно потеряна в годы Великой Отечественной войны. Е ё восстанавливали 35 лет. Из каждого привезенного вагона этой породы подходило только 25-50 образцов.  Кто она? Где она?</vt:lpstr>
      <vt:lpstr>Слайд 41</vt:lpstr>
      <vt:lpstr>Конкурс третий.</vt:lpstr>
      <vt:lpstr>Конкурс четвертый.</vt:lpstr>
      <vt:lpstr>Ты подарил голубой ……… Когда мы встретились в последний раз. И сером омуте бездонных глаз.  Мерцал как льдинка голубой…….</vt:lpstr>
      <vt:lpstr>Привези, привези мне …….бусы.  Мне ………бусы из-за моря привези.</vt:lpstr>
      <vt:lpstr>Все то что было в………застыло.</vt:lpstr>
      <vt:lpstr>Не ходи к нему на встрече, не ходи.   У него …….. камушек в груди.</vt:lpstr>
      <vt:lpstr>Покатилась слеза   –   чистая …..  Голубые глаза  нет ни сна, ни покоя . Что же это   такое?</vt:lpstr>
      <vt:lpstr>………  .  .  от Александра обязан по закону жанра разочаровывать слезами и очаровывать мечтами.</vt:lpstr>
      <vt:lpstr>Конкурс пятый.</vt:lpstr>
      <vt:lpstr>Конкурс шестой</vt:lpstr>
      <vt:lpstr>“2 4  солдатика были совершенно одинаковыми, а 25 солдатик был одноногий. Его отливали последним, и металла немного не хватило”.  Какого металла не хватило? </vt:lpstr>
      <vt:lpstr>Твердое состояние- свойство почти любого металла. Но только не этого. Он жидкий. Правда, 1литр весит больше 13 кг. Чтобы стать твердым, ему необходим сильный мороз  -390°С. При 357°С он превращается в ядовитый пар. Им очень часто наполняют термометры.  Что это за металл-исключение? </vt:lpstr>
      <vt:lpstr>Серебристо-белая скатерть, подаренная промышленником Демидовым Петру I, обладала удивительным свойством – не горела в огне. Она была сделана из особенного несгораемого минерала, который можно разделить вручную на тонкие серебристые нити, волокна.  Из какого минерала была сделана? </vt:lpstr>
      <vt:lpstr>Из «Кулиннана» вышло 105,  из «Эксельсиора» – 21,  из « Джонкера» -12,  из «Юбилейного» – 2,  а из «Винстона» всего один.    О чем речь?</vt:lpstr>
      <vt:lpstr>Слайд 56</vt:lpstr>
      <vt:lpstr>О каком металле идет речь?.  </vt:lpstr>
      <vt:lpstr>итоги</vt:lpstr>
      <vt:lpstr>Слайд 59</vt:lpstr>
    </vt:vector>
  </TitlesOfParts>
  <Company>МОУ гимназия № 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Борисовна</dc:creator>
  <cp:lastModifiedBy>Наталья Борисовна</cp:lastModifiedBy>
  <cp:revision>33</cp:revision>
  <dcterms:created xsi:type="dcterms:W3CDTF">2008-12-16T19:40:05Z</dcterms:created>
  <dcterms:modified xsi:type="dcterms:W3CDTF">2010-01-26T19:36:10Z</dcterms:modified>
</cp:coreProperties>
</file>