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79" r:id="rId3"/>
    <p:sldId id="269" r:id="rId4"/>
    <p:sldId id="265" r:id="rId5"/>
    <p:sldId id="260" r:id="rId6"/>
    <p:sldId id="259" r:id="rId7"/>
    <p:sldId id="266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CC9BD5-C756-4826-91B0-003562416D91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B7F6A8-89BB-4B88-A335-48EA94752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1A5B37-3210-4CE0-B0C4-506B79A1A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C4B5-6F99-406E-9F9D-DF22DF5ADD20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082E-A673-464B-824B-F00160BD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4116-EC4C-4440-80EB-A5B77D34887D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8089-1E76-47AC-9688-16659213E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0DCC-C4E6-4163-8B9F-F1C4799C3ECC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D670-07CA-40F0-B972-ECAFA0161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F38C-DEBF-433C-8136-F39F7A92A99B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92D6-F915-4857-B3E7-EB1D93B9F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C527-E6A2-4056-AC1F-4181A198B3A8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13D4-1B76-4B59-B59B-DF465F0BA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8BFC-666C-4240-A107-271D974E5D00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7B37-418F-468B-A4E7-AF51C9B0A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6C5A-F1A3-4575-80FE-F2E87B204C15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215D-DB1E-435A-8718-49FE99B60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3E7B-C849-41C4-9F52-DF4FF1696DF8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AA34-8BB9-403E-8BBD-AAC991B59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880D-5F38-4FCD-B75D-A90EC565FA80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CF6F-1CAC-498D-AB38-C0A9A6F52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A914-0517-4726-AC9F-0AD29A447704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C3CF-8420-4D65-9960-5B4872F3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4E0D-260D-4887-8710-56BCDD96797F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C956-82FF-4865-A89E-F1159AEC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DDCD2-1321-4857-8DA7-1492089A4287}" type="datetimeFigureOut">
              <a:rPr lang="ru-RU"/>
              <a:pPr>
                <a:defRPr/>
              </a:pPr>
              <a:t>06.06.2010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BC42A-EBD4-4CA0-B5C4-6EDE39889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Барышский</a:t>
            </a:r>
            <a:r>
              <a:rPr lang="ru-RU" dirty="0" smtClean="0"/>
              <a:t> район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88"/>
            <a:ext cx="9144000" cy="612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2.  Жилище крестьянина: устройство, убранство.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" name="Рисунок 7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609600"/>
            <a:ext cx="5054600" cy="6967538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3. Жизнь и быт крестьянина.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5602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3" descr="G:\музей - фото\DSCN05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0763" y="628650"/>
            <a:ext cx="5059362" cy="6991350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4. Традиционный костюм.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609600"/>
            <a:ext cx="5054600" cy="6967538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5. Традиции и обряды  села.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7650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E:\1 фото школа\PIC_37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603250"/>
            <a:ext cx="5060950" cy="6992938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6. Национальная  кухня.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/>
          <p:cNvPicPr>
            <a:picLocks noGrp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609600"/>
            <a:ext cx="5054600" cy="6967538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929198"/>
            <a:ext cx="5867400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7. Деревня в живописи и литературе.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9698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1" name="Picture 3" descr="G:\ПЛАСТОВ\Изображение 0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19538" y="487363"/>
            <a:ext cx="4883150" cy="6973887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Аркадий Александрович  пластов</a:t>
            </a:r>
            <a:endParaRPr lang="ru-RU" dirty="0"/>
          </a:p>
        </p:txBody>
      </p:sp>
      <p:pic>
        <p:nvPicPr>
          <p:cNvPr id="30722" name="Picture 2" descr="G:\ПЛАСТОВ\Изображение 0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357313"/>
            <a:ext cx="4071937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Колхозный  праздник. 1937</a:t>
            </a:r>
            <a:br>
              <a:rPr lang="ru-RU" dirty="0" smtClean="0"/>
            </a:br>
            <a:r>
              <a:rPr lang="ru-RU" dirty="0" smtClean="0"/>
              <a:t>государственный русский музей, </a:t>
            </a:r>
            <a:r>
              <a:rPr lang="ru-RU" dirty="0" err="1" smtClean="0"/>
              <a:t>санкт-петербург</a:t>
            </a:r>
            <a:endParaRPr lang="ru-RU" dirty="0"/>
          </a:p>
        </p:txBody>
      </p:sp>
      <p:sp>
        <p:nvSpPr>
          <p:cNvPr id="3174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G:\ПЛАСТОВ\Изображение 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2169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458200" cy="7207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Март. 1944</a:t>
            </a:r>
            <a:br>
              <a:rPr lang="ru-RU" dirty="0" smtClean="0"/>
            </a:br>
            <a:r>
              <a:rPr lang="ru-RU" dirty="0" smtClean="0"/>
              <a:t>саратовский государственный художественный музей им. </a:t>
            </a:r>
            <a:br>
              <a:rPr lang="ru-RU" dirty="0" smtClean="0"/>
            </a:br>
            <a:r>
              <a:rPr lang="ru-RU" dirty="0" err="1" smtClean="0"/>
              <a:t>а.н</a:t>
            </a:r>
            <a:r>
              <a:rPr lang="ru-RU" dirty="0" smtClean="0"/>
              <a:t>. Радищева</a:t>
            </a:r>
            <a:endParaRPr lang="ru-RU" dirty="0"/>
          </a:p>
        </p:txBody>
      </p:sp>
      <p:sp>
        <p:nvSpPr>
          <p:cNvPr id="3277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G:\ПЛАСТОВ\Изображение 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050213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Жатва. 1945</a:t>
            </a:r>
            <a:br>
              <a:rPr lang="ru-RU" dirty="0" smtClean="0"/>
            </a:br>
            <a:r>
              <a:rPr lang="ru-RU" dirty="0" smtClean="0"/>
              <a:t>государственная Третьяковская  галерея, </a:t>
            </a:r>
            <a:r>
              <a:rPr lang="ru-RU" dirty="0" err="1" smtClean="0"/>
              <a:t>москва</a:t>
            </a:r>
            <a:endParaRPr lang="ru-RU" dirty="0"/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G:\ПЛАСТОВ\Изображение 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57188"/>
            <a:ext cx="820102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450850"/>
            <a:ext cx="8894762" cy="1152525"/>
          </a:xfr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008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/>
              <a:t>                                                                 </a:t>
            </a:r>
            <a:r>
              <a:rPr lang="ru-RU" sz="2000" smtClean="0">
                <a:solidFill>
                  <a:srgbClr val="0070C0"/>
                </a:solidFill>
              </a:rPr>
              <a:t>Если  скажут слово </a:t>
            </a:r>
            <a:r>
              <a:rPr lang="ru-RU" sz="2000" b="1" smtClean="0">
                <a:solidFill>
                  <a:srgbClr val="0070C0"/>
                </a:solidFill>
              </a:rPr>
              <a:t>«родина»,</a:t>
            </a:r>
            <a:r>
              <a:rPr lang="ru-RU" sz="200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Сразу в памяти встаёт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Старый дом, в саду смородина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Толстый тополь у ворот.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У реки берёза скромница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И ромашковый бугор…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А другим, наверно, вспомнится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Свой  родной Московский двор…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Или степь от маков красная,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 Золотая целина…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 </a:t>
            </a:r>
            <a:r>
              <a:rPr lang="ru-RU" sz="2000" b="1" smtClean="0">
                <a:solidFill>
                  <a:srgbClr val="0070C0"/>
                </a:solidFill>
              </a:rPr>
              <a:t>Родина </a:t>
            </a:r>
            <a:r>
              <a:rPr lang="ru-RU" sz="2000" smtClean="0">
                <a:solidFill>
                  <a:srgbClr val="0070C0"/>
                </a:solidFill>
              </a:rPr>
              <a:t>бывает разная,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70C0"/>
                </a:solidFill>
              </a:rPr>
              <a:t>                                                                   Но у всех она одна!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</a:rPr>
              <a:t>                                                                                                 З. Александрова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Прислониха.1955</a:t>
            </a:r>
            <a:br>
              <a:rPr lang="ru-RU" dirty="0" smtClean="0"/>
            </a:br>
            <a:r>
              <a:rPr lang="ru-RU" smtClean="0"/>
              <a:t>частное собрание</a:t>
            </a:r>
            <a:endParaRPr lang="ru-RU"/>
          </a:p>
        </p:txBody>
      </p:sp>
      <p:sp>
        <p:nvSpPr>
          <p:cNvPr id="34818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G:\ПЛАСТОВ\Изображение 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8193088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Осень. </a:t>
            </a:r>
            <a:r>
              <a:rPr lang="ru-RU" dirty="0" err="1" smtClean="0"/>
              <a:t>Прислониха</a:t>
            </a:r>
            <a:r>
              <a:rPr lang="ru-RU" dirty="0" smtClean="0"/>
              <a:t>. 1956</a:t>
            </a:r>
            <a:br>
              <a:rPr lang="ru-RU" dirty="0" smtClean="0"/>
            </a:br>
            <a:r>
              <a:rPr lang="ru-RU" dirty="0" smtClean="0"/>
              <a:t>ульяновский областной краеведческий музей</a:t>
            </a:r>
            <a:endParaRPr lang="ru-RU" dirty="0"/>
          </a:p>
        </p:txBody>
      </p:sp>
      <p:sp>
        <p:nvSpPr>
          <p:cNvPr id="3584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3" name="Содержимое 4" descr="C:\Documents and Settings\Александр\Local Settings\Temporary Internet Files\Content.Word\Изображение 05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063"/>
            <a:ext cx="789622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Работы  учащихся  5 класса</a:t>
            </a:r>
            <a:endParaRPr lang="ru-RU" dirty="0"/>
          </a:p>
        </p:txBody>
      </p:sp>
      <p:pic>
        <p:nvPicPr>
          <p:cNvPr id="36866" name="Picture 2" descr="G:\ИЗО\Деревня жизнь, быт. традиции\Мои результаты сканировани\2009-12 (дек)\сканирование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G:\ИЗО\Деревня жизнь, быт. традиции\Мои результаты сканировани\2009-12 (дек)\сканирование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G:\ИЗО\Деревня жизнь, быт. традиции\Мои результаты сканировани\2009-12 (дек)\сканирование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G:\ИЗО\Деревня жизнь, быт. традиции\Мои результаты сканировани\2009-12 (дек)\сканирование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6643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G:\ИЗО\Деревня жизнь, быт. традиции\Мои результаты сканировани\2009-12 (дек)\сканирование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G:\ИЗО\Деревня жизнь, быт. традиции\Мои результаты сканировани\2009-12 (дек)\сканирование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G:\ИЗО\Деревня жизнь, быт. традиции\Мои результаты сканировани\2009-12 (дек)\сканирование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G:\ИЗО\Деревня жизнь, быт. традиции\Мои результаты сканировани\2009-12 (дек)\сканирование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500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Изображение 1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500438"/>
            <a:ext cx="5143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Изображение 1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0"/>
            <a:ext cx="514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786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28625"/>
            <a:ext cx="57150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:\Изображение 10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2786063"/>
            <a:ext cx="56435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G:\ИЗО\Деревня жизнь, быт. традиции\Мои результаты сканировани\2009-12 (дек)\сканирование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G:\ИЗО\Деревня жизнь, быт. традиции\Мои результаты сканировани\2009-12 (дек)\сканирование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G:\ИЗО\Деревня жизнь, быт. традиции\Мои результаты сканировани\2009-12 (дек)\сканирование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G:\ИЗО\Деревня жизнь, быт. традиции\Мои результаты сканировани\2009-12 (дек)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G:\ИЗО\Деревня жизнь, быт. традиции\Мои результаты сканировани\2009-12 (дек)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G:\ИЗО\Деревня жизнь, быт. традиции\Мои результаты сканировани\2009-12 (дек)\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429625" cy="6280150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643188"/>
            <a:ext cx="1000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71688"/>
            <a:ext cx="1214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280988"/>
            <a:ext cx="8059737" cy="615632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00250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80988"/>
            <a:ext cx="7954962" cy="59912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643063"/>
            <a:ext cx="800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143250"/>
            <a:ext cx="785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33350"/>
            <a:ext cx="8516938" cy="60483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500188"/>
            <a:ext cx="11255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785813"/>
            <a:ext cx="714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071563"/>
            <a:ext cx="714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714375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27146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8699500" cy="49387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1. ИСТОРИЯ  с. ЖИВАЙКИНО</a:t>
            </a:r>
            <a:endParaRPr lang="ru-RU" sz="3200" dirty="0"/>
          </a:p>
        </p:txBody>
      </p:sp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2438"/>
            <a:ext cx="58674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642938"/>
            <a:ext cx="5029200" cy="3657600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50</Words>
  <PresentationFormat>Экран (4:3)</PresentationFormat>
  <Paragraphs>14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45</cp:revision>
  <dcterms:modified xsi:type="dcterms:W3CDTF">2010-06-06T12:41:14Z</dcterms:modified>
</cp:coreProperties>
</file>