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290"/>
    <a:srgbClr val="23E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60C3D5-33C1-4A85-A24C-8349D6B1592F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354586-B354-432C-9C60-E24F164436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14356"/>
            <a:ext cx="72866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Опасные места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500306"/>
            <a:ext cx="343752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286256"/>
            <a:ext cx="373236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Подумай!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Безопасно ли гулять по крышам?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Чем опасны чердаки и подвалы?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Чем опасен открытый люк на тротуаре?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Всегда ли безопасны качели во дворе?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27574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E22290"/>
                </a:solidFill>
              </a:rPr>
              <a:t>Цели: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Освоение важнейших правил безопасности. </a:t>
            </a:r>
            <a:br>
              <a:rPr lang="ru-RU" sz="3600" dirty="0" smtClean="0"/>
            </a:br>
            <a:r>
              <a:rPr lang="ru-RU" sz="3600" dirty="0" smtClean="0"/>
              <a:t>- Воспитание отношения к жизни как к ценности.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Задачи: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8039128" cy="3071834"/>
          </a:xfrm>
        </p:spPr>
        <p:txBody>
          <a:bodyPr>
            <a:normAutofit fontScale="475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5900" dirty="0" smtClean="0"/>
              <a:t>Формировать умение работать с различными источниками информации (текст, Интернет)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900" dirty="0" smtClean="0"/>
              <a:t> Рассмотреть жизненные ситуации, в которых человеку может угрожать опасность.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900" dirty="0" smtClean="0"/>
              <a:t> Сформулировать правила поведения с целью предотвращения опасности для жизни.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Формулы безопасности: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- предвидеть опасность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- по возможности избегать её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- при необходимости действовать решительно и четко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- бороться до последнего, активно просить о помощи и самому ее оказывать.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22290"/>
                </a:solidFill>
              </a:rPr>
              <a:t>Опасности в квартире:</a:t>
            </a:r>
            <a:endParaRPr lang="ru-RU" b="1" dirty="0">
              <a:solidFill>
                <a:srgbClr val="E222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928670"/>
            <a:ext cx="4929222" cy="3643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Острые, колющие и режущие предметы.</a:t>
            </a:r>
          </a:p>
          <a:p>
            <a:r>
              <a:rPr lang="ru-RU" dirty="0" smtClean="0"/>
              <a:t>Электрические приборы (утюг, стиральная машина, электроплита и др.).</a:t>
            </a:r>
          </a:p>
          <a:p>
            <a:r>
              <a:rPr lang="ru-RU" dirty="0" smtClean="0"/>
              <a:t>Лекарства и бытовая химия.</a:t>
            </a:r>
          </a:p>
          <a:p>
            <a:r>
              <a:rPr lang="ru-RU" dirty="0" smtClean="0"/>
              <a:t>Газовая плита.</a:t>
            </a:r>
          </a:p>
          <a:p>
            <a:r>
              <a:rPr lang="ru-RU" dirty="0" smtClean="0"/>
              <a:t>Водопровод.</a:t>
            </a:r>
          </a:p>
          <a:p>
            <a:r>
              <a:rPr lang="ru-RU" dirty="0" smtClean="0"/>
              <a:t>Спички.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000396" cy="39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071942"/>
            <a:ext cx="2577953" cy="253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038600" cy="2580485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Никогда не играй на балконе в подвижные игры.</a:t>
            </a:r>
          </a:p>
          <a:p>
            <a:r>
              <a:rPr lang="ru-RU" sz="1800" dirty="0" smtClean="0"/>
              <a:t>2. Не перегибайся через перила балкона.</a:t>
            </a:r>
          </a:p>
          <a:p>
            <a:r>
              <a:rPr lang="ru-RU" sz="1800" dirty="0" smtClean="0"/>
              <a:t>3. Если окно открыто, не вставай, не садись, не ложись на подоконник, не высовывайся из окна.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572008"/>
            <a:ext cx="41492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214686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Не торопись, прежде чем войти в лифт. Убедись, что кабина лифта перед тобой.</a:t>
            </a:r>
          </a:p>
          <a:p>
            <a:r>
              <a:rPr lang="ru-RU" dirty="0" smtClean="0"/>
              <a:t>2. Не пытайся залезть на крышу кабины или спуститься в шахту лифта.</a:t>
            </a:r>
          </a:p>
          <a:p>
            <a:r>
              <a:rPr lang="ru-RU" dirty="0" smtClean="0"/>
              <a:t>3. Если лифт случайно застрял, не волнуйся и не бойся. Нажми на кнопку «Вызов диспетчера» и громко зови на помощь.</a:t>
            </a:r>
          </a:p>
          <a:p>
            <a:r>
              <a:rPr lang="ru-RU" dirty="0" smtClean="0"/>
              <a:t>4. Категорически запрещается что-либо поджигать в лифте, так как можно задохнуться.</a:t>
            </a:r>
          </a:p>
          <a:p>
            <a:r>
              <a:rPr lang="ru-RU" dirty="0" smtClean="0"/>
              <a:t>5. Никогда не пользуйся лифтом во время пожара.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928934"/>
            <a:ext cx="4686304" cy="33242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Не гуляй с наступлением темноты.</a:t>
            </a:r>
          </a:p>
          <a:p>
            <a:r>
              <a:rPr lang="ru-RU" sz="1800" dirty="0" smtClean="0"/>
              <a:t>2. Не соглашайся идти с незнакомыми ребятами или взрослыми на пустырь или другие безлюдные места.</a:t>
            </a:r>
          </a:p>
          <a:p>
            <a:r>
              <a:rPr lang="ru-RU" sz="1800" dirty="0" smtClean="0"/>
              <a:t>3. Родители всегда должны знать, где ты находишься.</a:t>
            </a:r>
          </a:p>
          <a:p>
            <a:r>
              <a:rPr lang="ru-RU" sz="1800" dirty="0" smtClean="0"/>
              <a:t>4. Старайся гулять и играть только с друзьями.</a:t>
            </a:r>
          </a:p>
          <a:p>
            <a:r>
              <a:rPr lang="ru-RU" sz="1800" dirty="0" smtClean="0"/>
              <a:t>5. Не уходи далеко от дома, лучше играть в своем дворе.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381531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571744"/>
            <a:ext cx="2541590" cy="33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1934" y="142852"/>
            <a:ext cx="3856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1. Никогда не гуляй на площадке, где ведутся строительные работы.</a:t>
            </a:r>
          </a:p>
          <a:p>
            <a:r>
              <a:rPr lang="ru-RU" dirty="0" smtClean="0"/>
              <a:t>2. Стройплощадка не место для детских игр.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трансформаторной будке  ток высокого напряжения. Она смертельно опасна.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E22290"/>
                </a:solidFill>
              </a:rPr>
              <a:t>Правило четырех «Не».</a:t>
            </a:r>
            <a:endParaRPr lang="ru-RU" dirty="0">
              <a:solidFill>
                <a:srgbClr val="E222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Никогда не разговаривай с незнакомцем.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Никогда не садись в машину к незнакомцу.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Не играй по дороге из школы домой.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Не играй с наступлением темноты.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Опасные места вокруг тебя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928670"/>
            <a:ext cx="4849836" cy="51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6215082"/>
            <a:ext cx="687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Отметь места, которые ты считаешь опасными?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Проверь!</a:t>
            </a:r>
            <a:endParaRPr lang="ru-RU" sz="5400" b="1" dirty="0"/>
          </a:p>
        </p:txBody>
      </p:sp>
      <p:pic>
        <p:nvPicPr>
          <p:cNvPr id="5122" name="Picture 2" descr="C:\Documents and Settings\Root\Рабочий стол\юююююююююююю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714356"/>
            <a:ext cx="577703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399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</vt:lpstr>
      <vt:lpstr>      Цели: - Освоение важнейших правил безопасности.  - Воспитание отношения к жизни как к ценности. Задачи:</vt:lpstr>
      <vt:lpstr>Формулы безопасности:</vt:lpstr>
      <vt:lpstr>Опасности в квартире:</vt:lpstr>
      <vt:lpstr>Слайд 5</vt:lpstr>
      <vt:lpstr>Слайд 6</vt:lpstr>
      <vt:lpstr>Правило четырех «Не».</vt:lpstr>
      <vt:lpstr>Опасные места вокруг тебя</vt:lpstr>
      <vt:lpstr>Проверь!</vt:lpstr>
      <vt:lpstr>Подумай!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</dc:title>
  <dc:creator>Admin</dc:creator>
  <cp:lastModifiedBy>TATA</cp:lastModifiedBy>
  <cp:revision>22</cp:revision>
  <dcterms:created xsi:type="dcterms:W3CDTF">2008-04-22T10:08:08Z</dcterms:created>
  <dcterms:modified xsi:type="dcterms:W3CDTF">2010-05-26T19:40:57Z</dcterms:modified>
</cp:coreProperties>
</file>