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2060">
                <a:alpha val="6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5400" y="304800"/>
            <a:ext cx="3581400" cy="2819400"/>
          </a:xfrm>
        </p:spPr>
        <p:txBody>
          <a:bodyPr>
            <a:normAutofit/>
          </a:bodyPr>
          <a:lstStyle/>
          <a:p>
            <a:r>
              <a:rPr lang="ru-RU" dirty="0" smtClean="0"/>
              <a:t>Пушкин </a:t>
            </a:r>
            <a:br>
              <a:rPr lang="ru-RU" dirty="0" smtClean="0"/>
            </a:br>
            <a:r>
              <a:rPr lang="ru-RU" dirty="0" smtClean="0"/>
              <a:t>Александр </a:t>
            </a:r>
            <a:br>
              <a:rPr lang="ru-RU" dirty="0" smtClean="0"/>
            </a:br>
            <a:r>
              <a:rPr lang="ru-RU" dirty="0" smtClean="0"/>
              <a:t>Сергеевич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304800"/>
            <a:ext cx="3733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5334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«Гонимы вешними лучами…»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1200" y="685800"/>
            <a:ext cx="2895600" cy="1828800"/>
          </a:xfrm>
        </p:spPr>
        <p:txBody>
          <a:bodyPr>
            <a:noAutofit/>
          </a:bodyPr>
          <a:lstStyle/>
          <a:p>
            <a:r>
              <a:rPr lang="ru-RU" dirty="0" smtClean="0"/>
              <a:t>Фёдор</a:t>
            </a:r>
            <a:br>
              <a:rPr lang="ru-RU" dirty="0" smtClean="0"/>
            </a:br>
            <a:r>
              <a:rPr lang="ru-RU" dirty="0" smtClean="0"/>
              <a:t>Иванович </a:t>
            </a:r>
            <a:br>
              <a:rPr lang="ru-RU" dirty="0" smtClean="0"/>
            </a:br>
            <a:r>
              <a:rPr lang="ru-RU" dirty="0" smtClean="0"/>
              <a:t>Тютчев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1" y="304801"/>
            <a:ext cx="4267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51816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+mj-lt"/>
                <a:ea typeface="+mj-ea"/>
                <a:cs typeface="+mj-cs"/>
              </a:rPr>
              <a:t>«Зима недаром злится…»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школа\Pictures\2009-04-22\Изображени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-126682"/>
            <a:ext cx="6172200" cy="69846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6324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И.Левитан. </a:t>
            </a:r>
            <a:r>
              <a:rPr lang="ru-RU" i="1" dirty="0" smtClean="0"/>
              <a:t>Весна – большая вода.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838200"/>
            <a:ext cx="3429000" cy="1722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Жуковский</a:t>
            </a:r>
            <a:br>
              <a:rPr lang="ru-RU" dirty="0" smtClean="0"/>
            </a:br>
            <a:r>
              <a:rPr lang="ru-RU" dirty="0" smtClean="0"/>
              <a:t>Василий </a:t>
            </a:r>
            <a:br>
              <a:rPr lang="ru-RU" dirty="0" smtClean="0"/>
            </a:br>
            <a:r>
              <a:rPr lang="ru-RU" dirty="0" smtClean="0"/>
              <a:t>Андреевич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381000"/>
            <a:ext cx="464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0" y="4038600"/>
            <a:ext cx="54864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«Жаворонок»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990600"/>
            <a:ext cx="5511939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0" y="1600200"/>
            <a:ext cx="3581400" cy="1828800"/>
          </a:xfrm>
        </p:spPr>
        <p:txBody>
          <a:bodyPr>
            <a:noAutofit/>
          </a:bodyPr>
          <a:lstStyle/>
          <a:p>
            <a:r>
              <a:rPr lang="ru-RU" dirty="0" smtClean="0"/>
              <a:t>Афанасий</a:t>
            </a:r>
            <a:br>
              <a:rPr lang="ru-RU" dirty="0" smtClean="0"/>
            </a:br>
            <a:r>
              <a:rPr lang="ru-RU" dirty="0" smtClean="0"/>
              <a:t>Афанасьевич</a:t>
            </a:r>
            <a:br>
              <a:rPr lang="ru-RU" dirty="0" smtClean="0"/>
            </a:br>
            <a:r>
              <a:rPr lang="ru-RU" dirty="0" smtClean="0"/>
              <a:t>Фет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228600"/>
            <a:ext cx="373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5181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«Весенний дождь»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школа\Pictures\2009-04-22\Изображение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1752600" y="-161112"/>
            <a:ext cx="5876157" cy="70191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6400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И.Ендогуров</a:t>
            </a:r>
            <a:r>
              <a:rPr lang="ru-RU" dirty="0" smtClean="0"/>
              <a:t>. </a:t>
            </a:r>
            <a:r>
              <a:rPr lang="ru-RU" i="1" dirty="0" smtClean="0"/>
              <a:t>Дождь.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1676400"/>
            <a:ext cx="3733800" cy="1905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Сергей </a:t>
            </a:r>
            <a:br>
              <a:rPr lang="ru-RU" sz="3600" dirty="0" smtClean="0"/>
            </a:br>
            <a:r>
              <a:rPr lang="ru-RU" sz="3600" dirty="0" smtClean="0"/>
              <a:t>Александрович</a:t>
            </a:r>
            <a:br>
              <a:rPr lang="ru-RU" sz="3600" dirty="0" smtClean="0"/>
            </a:br>
            <a:r>
              <a:rPr lang="ru-RU" sz="3600" dirty="0" smtClean="0"/>
              <a:t>Есенин</a:t>
            </a:r>
            <a:endParaRPr lang="ru-RU" sz="3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411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48200" y="3886200"/>
            <a:ext cx="37338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+mj-lt"/>
                <a:ea typeface="+mj-ea"/>
                <a:cs typeface="+mj-cs"/>
              </a:rPr>
              <a:t>«Черёмуха»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школа\Pictures\2009-04-22\Изображение0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7038" y="0"/>
            <a:ext cx="551593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6172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Н.Сергеев. </a:t>
            </a:r>
            <a:r>
              <a:rPr lang="ru-RU" i="1" dirty="0" smtClean="0"/>
              <a:t>Яблони в цвету.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«</a:t>
            </a:r>
            <a:r>
              <a:rPr lang="ru-RU" sz="1600" dirty="0" err="1" smtClean="0"/>
              <a:t>Весна,весна</a:t>
            </a:r>
            <a:r>
              <a:rPr lang="ru-RU" sz="1600" dirty="0" smtClean="0"/>
              <a:t>! как воздух чист!»</a:t>
            </a:r>
          </a:p>
          <a:p>
            <a:pPr>
              <a:buNone/>
            </a:pPr>
            <a:r>
              <a:rPr lang="ru-RU" sz="1600" dirty="0" smtClean="0"/>
              <a:t>Ве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на, ве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на! как воздух чи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т!</a:t>
            </a:r>
          </a:p>
          <a:p>
            <a:pPr>
              <a:buNone/>
            </a:pPr>
            <a:r>
              <a:rPr lang="ru-RU" sz="1600" dirty="0" smtClean="0"/>
              <a:t>как, я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ен небо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клон!</a:t>
            </a:r>
          </a:p>
          <a:p>
            <a:pPr>
              <a:buNone/>
            </a:pP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воей </a:t>
            </a:r>
            <a:r>
              <a:rPr lang="ru-RU" sz="1600" dirty="0" err="1" smtClean="0"/>
              <a:t>лазу</a:t>
            </a:r>
            <a:r>
              <a:rPr lang="ru-RU" sz="1600" i="1" u="sng" dirty="0" err="1" smtClean="0"/>
              <a:t>р</a:t>
            </a:r>
            <a:r>
              <a:rPr lang="ru-RU" sz="1600" dirty="0" err="1" smtClean="0"/>
              <a:t>ию</a:t>
            </a:r>
            <a:r>
              <a:rPr lang="ru-RU" sz="1600" dirty="0" smtClean="0"/>
              <a:t> </a:t>
            </a:r>
            <a:r>
              <a:rPr lang="ru-RU" sz="1600" i="1" u="sng" dirty="0" smtClean="0">
                <a:solidFill>
                  <a:srgbClr val="FFC000"/>
                </a:solidFill>
              </a:rPr>
              <a:t>ж</a:t>
            </a:r>
            <a:r>
              <a:rPr lang="ru-RU" sz="1600" dirty="0" smtClean="0"/>
              <a:t>ивой</a:t>
            </a:r>
          </a:p>
          <a:p>
            <a:pPr>
              <a:buNone/>
            </a:pP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лепит мне очи он.</a:t>
            </a:r>
          </a:p>
          <a:p>
            <a:pPr algn="ctr">
              <a:buNone/>
            </a:pPr>
            <a:r>
              <a:rPr lang="ru-RU" sz="1600" dirty="0" smtClean="0"/>
              <a:t>               Ве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на, в</a:t>
            </a:r>
            <a:r>
              <a:rPr lang="ru-RU" sz="1600" b="1" dirty="0" smtClean="0"/>
              <a:t>е</a:t>
            </a:r>
            <a:r>
              <a:rPr lang="ru-RU" sz="1600" b="1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на! Как в</a:t>
            </a:r>
            <a:r>
              <a:rPr lang="ru-RU" sz="1600" i="1" dirty="0" smtClean="0"/>
              <a:t>ы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ок</a:t>
            </a:r>
          </a:p>
          <a:p>
            <a:pPr algn="ctr">
              <a:buNone/>
            </a:pPr>
            <a:r>
              <a:rPr lang="ru-RU" sz="1600" dirty="0" smtClean="0"/>
              <a:t>         На к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ыльях вете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ка,</a:t>
            </a:r>
          </a:p>
          <a:p>
            <a:pPr algn="ctr">
              <a:buNone/>
            </a:pPr>
            <a:r>
              <a:rPr lang="ru-RU" sz="1600" dirty="0" smtClean="0"/>
              <a:t>                          Ла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кая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ь к 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олнечным лучам,</a:t>
            </a:r>
          </a:p>
          <a:p>
            <a:pPr algn="ctr">
              <a:buNone/>
            </a:pPr>
            <a:r>
              <a:rPr lang="ru-RU" sz="1600" dirty="0" smtClean="0"/>
              <a:t>Летают облака!</a:t>
            </a:r>
          </a:p>
          <a:p>
            <a:pPr>
              <a:buNone/>
            </a:pPr>
            <a:r>
              <a:rPr lang="ru-RU" sz="1600" i="1" u="sng" dirty="0" smtClean="0">
                <a:solidFill>
                  <a:srgbClr val="FFC000"/>
                </a:solidFill>
              </a:rPr>
              <a:t>Ш</a:t>
            </a:r>
            <a:r>
              <a:rPr lang="ru-RU" sz="1600" dirty="0" smtClean="0"/>
              <a:t>умят 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учьи! бле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тят 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учьи!</a:t>
            </a:r>
          </a:p>
          <a:p>
            <a:pPr>
              <a:buNone/>
            </a:pPr>
            <a:r>
              <a:rPr lang="ru-RU" sz="1600" dirty="0" smtClean="0"/>
              <a:t>Вз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евев 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ека не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ет</a:t>
            </a:r>
          </a:p>
          <a:p>
            <a:pPr>
              <a:buNone/>
            </a:pPr>
            <a:r>
              <a:rPr lang="ru-RU" sz="1600" dirty="0" smtClean="0"/>
              <a:t>На то</a:t>
            </a:r>
            <a:r>
              <a:rPr lang="ru-RU" sz="1600" i="1" u="sng" dirty="0" smtClean="0">
                <a:solidFill>
                  <a:srgbClr val="FFC000"/>
                </a:solidFill>
              </a:rPr>
              <a:t>рж</a:t>
            </a:r>
            <a:r>
              <a:rPr lang="ru-RU" sz="1600" dirty="0" smtClean="0"/>
              <a:t>ествующем х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ебте</a:t>
            </a:r>
          </a:p>
          <a:p>
            <a:pPr>
              <a:buNone/>
            </a:pPr>
            <a:r>
              <a:rPr lang="ru-RU" sz="1600" dirty="0" smtClean="0"/>
              <a:t>Поднятый ею лед!</a:t>
            </a:r>
          </a:p>
          <a:p>
            <a:pPr algn="ctr">
              <a:buNone/>
            </a:pPr>
            <a:r>
              <a:rPr lang="ru-RU" sz="1600" dirty="0" smtClean="0"/>
              <a:t>    Еще д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ева обна</a:t>
            </a:r>
            <a:r>
              <a:rPr lang="ru-RU" sz="1600" i="1" u="sng" dirty="0" smtClean="0">
                <a:solidFill>
                  <a:srgbClr val="FFC000"/>
                </a:solidFill>
              </a:rPr>
              <a:t>ж</a:t>
            </a:r>
            <a:r>
              <a:rPr lang="ru-RU" sz="1600" dirty="0" smtClean="0"/>
              <a:t>ены</a:t>
            </a:r>
          </a:p>
          <a:p>
            <a:pPr algn="ctr">
              <a:buNone/>
            </a:pPr>
            <a:r>
              <a:rPr lang="ru-RU" sz="1600" dirty="0" smtClean="0"/>
              <a:t>       Но в 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още ветхий ли</a:t>
            </a:r>
            <a:r>
              <a:rPr lang="ru-RU" sz="1600" i="1" u="sng" dirty="0" smtClean="0"/>
              <a:t>с</a:t>
            </a:r>
            <a:r>
              <a:rPr lang="ru-RU" sz="1600" dirty="0" smtClean="0"/>
              <a:t>т,</a:t>
            </a:r>
          </a:p>
          <a:p>
            <a:pPr algn="ctr">
              <a:buNone/>
            </a:pPr>
            <a:r>
              <a:rPr lang="ru-RU" sz="1600" dirty="0" smtClean="0"/>
              <a:t>                 Как п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е</a:t>
            </a:r>
            <a:r>
              <a:rPr lang="ru-RU" sz="1600" i="1" u="sng" dirty="0" smtClean="0">
                <a:solidFill>
                  <a:srgbClr val="FFC000"/>
                </a:solidFill>
              </a:rPr>
              <a:t>ж</a:t>
            </a:r>
            <a:r>
              <a:rPr lang="ru-RU" sz="1600" dirty="0" smtClean="0"/>
              <a:t>де под моей ногой</a:t>
            </a:r>
          </a:p>
          <a:p>
            <a:pPr algn="ctr">
              <a:buNone/>
            </a:pPr>
            <a:r>
              <a:rPr lang="ru-RU" sz="1600" dirty="0" smtClean="0"/>
              <a:t>И </a:t>
            </a:r>
            <a:r>
              <a:rPr lang="ru-RU" sz="1600" i="1" u="sng" dirty="0" smtClean="0">
                <a:solidFill>
                  <a:srgbClr val="FFC000"/>
                </a:solidFill>
              </a:rPr>
              <a:t>ш</a:t>
            </a:r>
            <a:r>
              <a:rPr lang="ru-RU" sz="1600" dirty="0" smtClean="0"/>
              <a:t>умен и ду</a:t>
            </a:r>
            <a:r>
              <a:rPr lang="ru-RU" sz="1600" i="1" u="sng" dirty="0" smtClean="0">
                <a:solidFill>
                  <a:srgbClr val="FFC000"/>
                </a:solidFill>
              </a:rPr>
              <a:t>ш</a:t>
            </a:r>
            <a:r>
              <a:rPr lang="ru-RU" sz="1600" dirty="0" smtClean="0"/>
              <a:t>и</a:t>
            </a:r>
            <a:r>
              <a:rPr lang="ru-RU" sz="1600" i="1" u="sng" dirty="0" smtClean="0"/>
              <a:t>с</a:t>
            </a:r>
            <a:r>
              <a:rPr lang="ru-RU" sz="1600" dirty="0" smtClean="0"/>
              <a:t>т.</a:t>
            </a:r>
          </a:p>
          <a:p>
            <a:pPr>
              <a:buNone/>
            </a:pPr>
            <a:r>
              <a:rPr lang="ru-RU" sz="1600" dirty="0" smtClean="0"/>
              <a:t>Под солнце 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амое взвил</a:t>
            </a:r>
            <a:r>
              <a:rPr lang="ru-RU" sz="1600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я</a:t>
            </a:r>
          </a:p>
          <a:p>
            <a:pPr>
              <a:buNone/>
            </a:pPr>
            <a:r>
              <a:rPr lang="ru-RU" sz="1600" dirty="0" smtClean="0"/>
              <a:t>И в я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кой вы</a:t>
            </a:r>
            <a:r>
              <a:rPr lang="ru-RU" sz="1600" i="1" u="sng" dirty="0" smtClean="0">
                <a:solidFill>
                  <a:srgbClr val="FFC000"/>
                </a:solidFill>
              </a:rPr>
              <a:t>ш</a:t>
            </a:r>
            <a:r>
              <a:rPr lang="ru-RU" sz="1600" dirty="0" smtClean="0"/>
              <a:t>ине</a:t>
            </a:r>
          </a:p>
          <a:p>
            <a:pPr>
              <a:buNone/>
            </a:pPr>
            <a:r>
              <a:rPr lang="ru-RU" sz="1600" dirty="0" smtClean="0"/>
              <a:t>Нез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имый </a:t>
            </a:r>
            <a:r>
              <a:rPr lang="ru-RU" sz="1600" i="1" u="sng" dirty="0" smtClean="0">
                <a:solidFill>
                  <a:srgbClr val="FFC000"/>
                </a:solidFill>
              </a:rPr>
              <a:t>ж</a:t>
            </a:r>
            <a:r>
              <a:rPr lang="ru-RU" sz="1600" dirty="0" smtClean="0"/>
              <a:t>аворонок поет</a:t>
            </a:r>
          </a:p>
          <a:p>
            <a:pPr>
              <a:buNone/>
            </a:pPr>
            <a:r>
              <a:rPr lang="ru-RU" sz="1600" dirty="0" smtClean="0"/>
              <a:t>Зазд</a:t>
            </a:r>
            <a:r>
              <a:rPr lang="ru-RU" sz="1600" i="1" u="sng" dirty="0" smtClean="0">
                <a:solidFill>
                  <a:srgbClr val="FFC000"/>
                </a:solidFill>
              </a:rPr>
              <a:t>р</a:t>
            </a:r>
            <a:r>
              <a:rPr lang="ru-RU" sz="1600" dirty="0" smtClean="0"/>
              <a:t>авный гимн ве</a:t>
            </a:r>
            <a:r>
              <a:rPr lang="ru-RU" sz="1600" i="1" u="sng" dirty="0" smtClean="0">
                <a:solidFill>
                  <a:srgbClr val="FFC000"/>
                </a:solidFill>
              </a:rPr>
              <a:t>с</a:t>
            </a:r>
            <a:r>
              <a:rPr lang="ru-RU" sz="1600" dirty="0" smtClean="0"/>
              <a:t>не…                                                   (Евгений Абрамович Баратынский)</a:t>
            </a:r>
          </a:p>
          <a:p>
            <a:pPr algn="ctr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149</Words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Пушкин  Александр  Сергеевич</vt:lpstr>
      <vt:lpstr>Слайд 2</vt:lpstr>
      <vt:lpstr>Жуковский Василий  Андреевич </vt:lpstr>
      <vt:lpstr>Слайд 4</vt:lpstr>
      <vt:lpstr>Афанасий Афанасьевич Фет</vt:lpstr>
      <vt:lpstr>Слайд 6</vt:lpstr>
      <vt:lpstr>Сергей  Александрович Есенин</vt:lpstr>
      <vt:lpstr>Слайд 8</vt:lpstr>
      <vt:lpstr>Слайд 9</vt:lpstr>
      <vt:lpstr>Фёдор Иванович  Тютчев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8</cp:revision>
  <dcterms:modified xsi:type="dcterms:W3CDTF">2010-06-06T16:32:02Z</dcterms:modified>
</cp:coreProperties>
</file>