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65" r:id="rId6"/>
    <p:sldId id="273" r:id="rId7"/>
    <p:sldId id="274" r:id="rId8"/>
    <p:sldId id="275" r:id="rId9"/>
    <p:sldId id="276" r:id="rId10"/>
    <p:sldId id="279" r:id="rId11"/>
    <p:sldId id="277" r:id="rId12"/>
    <p:sldId id="278" r:id="rId13"/>
    <p:sldId id="280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4650" y="1600200"/>
            <a:ext cx="5238750" cy="1600200"/>
          </a:xfrm>
        </p:spPr>
        <p:txBody>
          <a:bodyPr anchor="t" anchorCtr="0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7502" y="3276600"/>
            <a:ext cx="4433047" cy="685800"/>
          </a:xfrm>
        </p:spPr>
        <p:txBody>
          <a:bodyPr>
            <a:normAutofit/>
          </a:bodyPr>
          <a:lstStyle>
            <a:lvl1pPr marL="0" indent="0" algn="l">
              <a:buNone/>
              <a:defRPr sz="1800" spc="100" baseline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8816"/>
            <a:ext cx="2133600" cy="256032"/>
          </a:xfrm>
        </p:spPr>
        <p:txBody>
          <a:bodyPr/>
          <a:lstStyle>
            <a:lvl1pPr algn="l">
              <a:defRPr/>
            </a:lvl1pPr>
          </a:lstStyle>
          <a:p>
            <a:fld id="{5B106E36-FD25-4E2D-B0AA-010F637433A0}" type="datetimeFigureOut">
              <a:rPr lang="ru-RU" smtClean="0"/>
              <a:pPr/>
              <a:t>11.12.2009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63640"/>
            <a:ext cx="2895600" cy="255494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reeform 10"/>
          <p:cNvSpPr/>
          <p:nvPr/>
        </p:nvSpPr>
        <p:spPr>
          <a:xfrm flipH="1">
            <a:off x="215153" y="381001"/>
            <a:ext cx="2639924" cy="5029200"/>
          </a:xfrm>
          <a:custGeom>
            <a:avLst/>
            <a:gdLst>
              <a:gd name="connsiteX0" fmla="*/ 0 w 3657600"/>
              <a:gd name="connsiteY0" fmla="*/ 685800 h 1371600"/>
              <a:gd name="connsiteX1" fmla="*/ 1186667 w 3657600"/>
              <a:gd name="connsiteY1" fmla="*/ 43667 h 1371600"/>
              <a:gd name="connsiteX2" fmla="*/ 1828801 w 3657600"/>
              <a:gd name="connsiteY2" fmla="*/ 2 h 1371600"/>
              <a:gd name="connsiteX3" fmla="*/ 2470936 w 3657600"/>
              <a:gd name="connsiteY3" fmla="*/ 43668 h 1371600"/>
              <a:gd name="connsiteX4" fmla="*/ 3657600 w 3657600"/>
              <a:gd name="connsiteY4" fmla="*/ 685806 h 1371600"/>
              <a:gd name="connsiteX5" fmla="*/ 2470934 w 3657600"/>
              <a:gd name="connsiteY5" fmla="*/ 1327941 h 1371600"/>
              <a:gd name="connsiteX6" fmla="*/ 1828799 w 3657600"/>
              <a:gd name="connsiteY6" fmla="*/ 1371606 h 1371600"/>
              <a:gd name="connsiteX7" fmla="*/ 1186664 w 3657600"/>
              <a:gd name="connsiteY7" fmla="*/ 1327940 h 1371600"/>
              <a:gd name="connsiteX8" fmla="*/ 0 w 3657600"/>
              <a:gd name="connsiteY8" fmla="*/ 685803 h 1371600"/>
              <a:gd name="connsiteX9" fmla="*/ 0 w 3657600"/>
              <a:gd name="connsiteY9" fmla="*/ 685800 h 1371600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685798 h 2004163"/>
              <a:gd name="connsiteX1" fmla="*/ 1186670 w 3672351"/>
              <a:gd name="connsiteY1" fmla="*/ 43665 h 2004163"/>
              <a:gd name="connsiteX2" fmla="*/ 1828804 w 3672351"/>
              <a:gd name="connsiteY2" fmla="*/ 0 h 2004163"/>
              <a:gd name="connsiteX3" fmla="*/ 2470939 w 3672351"/>
              <a:gd name="connsiteY3" fmla="*/ 43666 h 2004163"/>
              <a:gd name="connsiteX4" fmla="*/ 2559427 w 3672351"/>
              <a:gd name="connsiteY4" fmla="*/ 31374 h 2004163"/>
              <a:gd name="connsiteX5" fmla="*/ 3657603 w 3672351"/>
              <a:gd name="connsiteY5" fmla="*/ 685804 h 2004163"/>
              <a:gd name="connsiteX6" fmla="*/ 2470937 w 3672351"/>
              <a:gd name="connsiteY6" fmla="*/ 1327939 h 2004163"/>
              <a:gd name="connsiteX7" fmla="*/ 1828802 w 3672351"/>
              <a:gd name="connsiteY7" fmla="*/ 1371604 h 2004163"/>
              <a:gd name="connsiteX8" fmla="*/ 1186667 w 3672351"/>
              <a:gd name="connsiteY8" fmla="*/ 1327938 h 2004163"/>
              <a:gd name="connsiteX9" fmla="*/ 3 w 3672351"/>
              <a:gd name="connsiteY9" fmla="*/ 685801 h 2004163"/>
              <a:gd name="connsiteX10" fmla="*/ 3 w 3672351"/>
              <a:gd name="connsiteY10" fmla="*/ 685798 h 2004163"/>
              <a:gd name="connsiteX0" fmla="*/ 3 w 3657603"/>
              <a:gd name="connsiteY0" fmla="*/ 756433 h 1442239"/>
              <a:gd name="connsiteX1" fmla="*/ 1186670 w 3657603"/>
              <a:gd name="connsiteY1" fmla="*/ 114300 h 1442239"/>
              <a:gd name="connsiteX2" fmla="*/ 1828804 w 3657603"/>
              <a:gd name="connsiteY2" fmla="*/ 70635 h 1442239"/>
              <a:gd name="connsiteX3" fmla="*/ 2470939 w 3657603"/>
              <a:gd name="connsiteY3" fmla="*/ 114301 h 1442239"/>
              <a:gd name="connsiteX4" fmla="*/ 3657603 w 3657603"/>
              <a:gd name="connsiteY4" fmla="*/ 756439 h 1442239"/>
              <a:gd name="connsiteX5" fmla="*/ 2470937 w 3657603"/>
              <a:gd name="connsiteY5" fmla="*/ 1398574 h 1442239"/>
              <a:gd name="connsiteX6" fmla="*/ 1828802 w 3657603"/>
              <a:gd name="connsiteY6" fmla="*/ 1442239 h 1442239"/>
              <a:gd name="connsiteX7" fmla="*/ 1186667 w 3657603"/>
              <a:gd name="connsiteY7" fmla="*/ 1398573 h 1442239"/>
              <a:gd name="connsiteX8" fmla="*/ 3 w 3657603"/>
              <a:gd name="connsiteY8" fmla="*/ 756436 h 1442239"/>
              <a:gd name="connsiteX9" fmla="*/ 3 w 3657603"/>
              <a:gd name="connsiteY9" fmla="*/ 756433 h 1442239"/>
              <a:gd name="connsiteX0" fmla="*/ 527758 w 4185358"/>
              <a:gd name="connsiteY0" fmla="*/ 756433 h 1442239"/>
              <a:gd name="connsiteX1" fmla="*/ 1714425 w 4185358"/>
              <a:gd name="connsiteY1" fmla="*/ 114300 h 1442239"/>
              <a:gd name="connsiteX2" fmla="*/ 2356559 w 4185358"/>
              <a:gd name="connsiteY2" fmla="*/ 70635 h 1442239"/>
              <a:gd name="connsiteX3" fmla="*/ 2998694 w 4185358"/>
              <a:gd name="connsiteY3" fmla="*/ 114301 h 1442239"/>
              <a:gd name="connsiteX4" fmla="*/ 4185358 w 4185358"/>
              <a:gd name="connsiteY4" fmla="*/ 756439 h 1442239"/>
              <a:gd name="connsiteX5" fmla="*/ 2998692 w 4185358"/>
              <a:gd name="connsiteY5" fmla="*/ 1398574 h 1442239"/>
              <a:gd name="connsiteX6" fmla="*/ 2356557 w 4185358"/>
              <a:gd name="connsiteY6" fmla="*/ 1442239 h 1442239"/>
              <a:gd name="connsiteX7" fmla="*/ 1714422 w 4185358"/>
              <a:gd name="connsiteY7" fmla="*/ 1398573 h 1442239"/>
              <a:gd name="connsiteX8" fmla="*/ 527758 w 4185358"/>
              <a:gd name="connsiteY8" fmla="*/ 756436 h 1442239"/>
              <a:gd name="connsiteX9" fmla="*/ 527758 w 4185358"/>
              <a:gd name="connsiteY9" fmla="*/ 756433 h 1442239"/>
              <a:gd name="connsiteX0" fmla="*/ 527758 w 4185358"/>
              <a:gd name="connsiteY0" fmla="*/ 685798 h 1731271"/>
              <a:gd name="connsiteX1" fmla="*/ 1714425 w 4185358"/>
              <a:gd name="connsiteY1" fmla="*/ 43665 h 1731271"/>
              <a:gd name="connsiteX2" fmla="*/ 2356559 w 4185358"/>
              <a:gd name="connsiteY2" fmla="*/ 0 h 1731271"/>
              <a:gd name="connsiteX3" fmla="*/ 2998694 w 4185358"/>
              <a:gd name="connsiteY3" fmla="*/ 43666 h 1731271"/>
              <a:gd name="connsiteX4" fmla="*/ 4185358 w 4185358"/>
              <a:gd name="connsiteY4" fmla="*/ 685804 h 1731271"/>
              <a:gd name="connsiteX5" fmla="*/ 2998692 w 4185358"/>
              <a:gd name="connsiteY5" fmla="*/ 1327939 h 1731271"/>
              <a:gd name="connsiteX6" fmla="*/ 2356557 w 4185358"/>
              <a:gd name="connsiteY6" fmla="*/ 1371604 h 1731271"/>
              <a:gd name="connsiteX7" fmla="*/ 1714422 w 4185358"/>
              <a:gd name="connsiteY7" fmla="*/ 1327938 h 1731271"/>
              <a:gd name="connsiteX8" fmla="*/ 527758 w 4185358"/>
              <a:gd name="connsiteY8" fmla="*/ 685801 h 1731271"/>
              <a:gd name="connsiteX9" fmla="*/ 527758 w 4185358"/>
              <a:gd name="connsiteY9" fmla="*/ 685798 h 1731271"/>
              <a:gd name="connsiteX0" fmla="*/ 1174716 w 4832316"/>
              <a:gd name="connsiteY0" fmla="*/ 685798 h 2451847"/>
              <a:gd name="connsiteX1" fmla="*/ 2361383 w 4832316"/>
              <a:gd name="connsiteY1" fmla="*/ 43665 h 2451847"/>
              <a:gd name="connsiteX2" fmla="*/ 3003517 w 4832316"/>
              <a:gd name="connsiteY2" fmla="*/ 0 h 2451847"/>
              <a:gd name="connsiteX3" fmla="*/ 3645652 w 4832316"/>
              <a:gd name="connsiteY3" fmla="*/ 43666 h 2451847"/>
              <a:gd name="connsiteX4" fmla="*/ 4832316 w 4832316"/>
              <a:gd name="connsiteY4" fmla="*/ 685804 h 2451847"/>
              <a:gd name="connsiteX5" fmla="*/ 3645650 w 4832316"/>
              <a:gd name="connsiteY5" fmla="*/ 1327939 h 2451847"/>
              <a:gd name="connsiteX6" fmla="*/ 3003515 w 4832316"/>
              <a:gd name="connsiteY6" fmla="*/ 1371604 h 2451847"/>
              <a:gd name="connsiteX7" fmla="*/ 2361380 w 4832316"/>
              <a:gd name="connsiteY7" fmla="*/ 1327938 h 2451847"/>
              <a:gd name="connsiteX8" fmla="*/ 1174716 w 4832316"/>
              <a:gd name="connsiteY8" fmla="*/ 685801 h 2451847"/>
              <a:gd name="connsiteX9" fmla="*/ 1174716 w 4832316"/>
              <a:gd name="connsiteY9" fmla="*/ 685798 h 2451847"/>
              <a:gd name="connsiteX0" fmla="*/ 1174716 w 5193374"/>
              <a:gd name="connsiteY0" fmla="*/ 685798 h 2451847"/>
              <a:gd name="connsiteX1" fmla="*/ 2361383 w 5193374"/>
              <a:gd name="connsiteY1" fmla="*/ 43665 h 2451847"/>
              <a:gd name="connsiteX2" fmla="*/ 3003517 w 5193374"/>
              <a:gd name="connsiteY2" fmla="*/ 0 h 2451847"/>
              <a:gd name="connsiteX3" fmla="*/ 3645652 w 5193374"/>
              <a:gd name="connsiteY3" fmla="*/ 43666 h 2451847"/>
              <a:gd name="connsiteX4" fmla="*/ 4832316 w 5193374"/>
              <a:gd name="connsiteY4" fmla="*/ 685804 h 2451847"/>
              <a:gd name="connsiteX5" fmla="*/ 3645650 w 5193374"/>
              <a:gd name="connsiteY5" fmla="*/ 1327939 h 2451847"/>
              <a:gd name="connsiteX6" fmla="*/ 3003515 w 5193374"/>
              <a:gd name="connsiteY6" fmla="*/ 1371604 h 2451847"/>
              <a:gd name="connsiteX7" fmla="*/ 2361380 w 5193374"/>
              <a:gd name="connsiteY7" fmla="*/ 1327938 h 2451847"/>
              <a:gd name="connsiteX8" fmla="*/ 1174716 w 5193374"/>
              <a:gd name="connsiteY8" fmla="*/ 685801 h 2451847"/>
              <a:gd name="connsiteX9" fmla="*/ 1174716 w 5193374"/>
              <a:gd name="connsiteY9" fmla="*/ 685798 h 2451847"/>
              <a:gd name="connsiteX0" fmla="*/ 1174716 w 5193374"/>
              <a:gd name="connsiteY0" fmla="*/ 685798 h 3407194"/>
              <a:gd name="connsiteX1" fmla="*/ 2361383 w 5193374"/>
              <a:gd name="connsiteY1" fmla="*/ 43665 h 3407194"/>
              <a:gd name="connsiteX2" fmla="*/ 3003517 w 5193374"/>
              <a:gd name="connsiteY2" fmla="*/ 0 h 3407194"/>
              <a:gd name="connsiteX3" fmla="*/ 3645652 w 5193374"/>
              <a:gd name="connsiteY3" fmla="*/ 43666 h 3407194"/>
              <a:gd name="connsiteX4" fmla="*/ 4832316 w 5193374"/>
              <a:gd name="connsiteY4" fmla="*/ 685804 h 3407194"/>
              <a:gd name="connsiteX5" fmla="*/ 3645650 w 5193374"/>
              <a:gd name="connsiteY5" fmla="*/ 1327939 h 3407194"/>
              <a:gd name="connsiteX6" fmla="*/ 3003515 w 5193374"/>
              <a:gd name="connsiteY6" fmla="*/ 1371604 h 3407194"/>
              <a:gd name="connsiteX7" fmla="*/ 2361380 w 5193374"/>
              <a:gd name="connsiteY7" fmla="*/ 1327938 h 3407194"/>
              <a:gd name="connsiteX8" fmla="*/ 1174716 w 5193374"/>
              <a:gd name="connsiteY8" fmla="*/ 685801 h 3407194"/>
              <a:gd name="connsiteX9" fmla="*/ 1174716 w 5193374"/>
              <a:gd name="connsiteY9" fmla="*/ 685798 h 3407194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2033989 h 4755385"/>
              <a:gd name="connsiteX1" fmla="*/ 2361383 w 5193374"/>
              <a:gd name="connsiteY1" fmla="*/ 1391856 h 4755385"/>
              <a:gd name="connsiteX2" fmla="*/ 3003517 w 5193374"/>
              <a:gd name="connsiteY2" fmla="*/ 1348191 h 4755385"/>
              <a:gd name="connsiteX3" fmla="*/ 3645652 w 5193374"/>
              <a:gd name="connsiteY3" fmla="*/ 1391857 h 4755385"/>
              <a:gd name="connsiteX4" fmla="*/ 4832316 w 5193374"/>
              <a:gd name="connsiteY4" fmla="*/ 2033995 h 4755385"/>
              <a:gd name="connsiteX5" fmla="*/ 3645650 w 5193374"/>
              <a:gd name="connsiteY5" fmla="*/ 2676130 h 4755385"/>
              <a:gd name="connsiteX6" fmla="*/ 3003515 w 5193374"/>
              <a:gd name="connsiteY6" fmla="*/ 2719795 h 4755385"/>
              <a:gd name="connsiteX7" fmla="*/ 2361380 w 5193374"/>
              <a:gd name="connsiteY7" fmla="*/ 2676129 h 4755385"/>
              <a:gd name="connsiteX8" fmla="*/ 1174716 w 5193374"/>
              <a:gd name="connsiteY8" fmla="*/ 2033992 h 4755385"/>
              <a:gd name="connsiteX9" fmla="*/ 1174716 w 5193374"/>
              <a:gd name="connsiteY9" fmla="*/ 2033989 h 4755385"/>
              <a:gd name="connsiteX0" fmla="*/ 1174716 w 4832316"/>
              <a:gd name="connsiteY0" fmla="*/ 2033989 h 4755385"/>
              <a:gd name="connsiteX1" fmla="*/ 2361383 w 4832316"/>
              <a:gd name="connsiteY1" fmla="*/ 1391856 h 4755385"/>
              <a:gd name="connsiteX2" fmla="*/ 3003517 w 4832316"/>
              <a:gd name="connsiteY2" fmla="*/ 1348191 h 4755385"/>
              <a:gd name="connsiteX3" fmla="*/ 3645652 w 4832316"/>
              <a:gd name="connsiteY3" fmla="*/ 1391857 h 4755385"/>
              <a:gd name="connsiteX4" fmla="*/ 4832316 w 4832316"/>
              <a:gd name="connsiteY4" fmla="*/ 2033995 h 4755385"/>
              <a:gd name="connsiteX5" fmla="*/ 3645650 w 4832316"/>
              <a:gd name="connsiteY5" fmla="*/ 2676130 h 4755385"/>
              <a:gd name="connsiteX6" fmla="*/ 3003515 w 4832316"/>
              <a:gd name="connsiteY6" fmla="*/ 2719795 h 4755385"/>
              <a:gd name="connsiteX7" fmla="*/ 2361380 w 4832316"/>
              <a:gd name="connsiteY7" fmla="*/ 2676129 h 4755385"/>
              <a:gd name="connsiteX8" fmla="*/ 1174716 w 4832316"/>
              <a:gd name="connsiteY8" fmla="*/ 2033992 h 4755385"/>
              <a:gd name="connsiteX9" fmla="*/ 1174716 w 4832316"/>
              <a:gd name="connsiteY9" fmla="*/ 2033989 h 4755385"/>
              <a:gd name="connsiteX0" fmla="*/ 527758 w 4185358"/>
              <a:gd name="connsiteY0" fmla="*/ 2033989 h 4755385"/>
              <a:gd name="connsiteX1" fmla="*/ 1714425 w 4185358"/>
              <a:gd name="connsiteY1" fmla="*/ 1391856 h 4755385"/>
              <a:gd name="connsiteX2" fmla="*/ 2998694 w 4185358"/>
              <a:gd name="connsiteY2" fmla="*/ 1391857 h 4755385"/>
              <a:gd name="connsiteX3" fmla="*/ 4185358 w 4185358"/>
              <a:gd name="connsiteY3" fmla="*/ 2033995 h 4755385"/>
              <a:gd name="connsiteX4" fmla="*/ 2998692 w 4185358"/>
              <a:gd name="connsiteY4" fmla="*/ 2676130 h 4755385"/>
              <a:gd name="connsiteX5" fmla="*/ 2356557 w 4185358"/>
              <a:gd name="connsiteY5" fmla="*/ 2719795 h 4755385"/>
              <a:gd name="connsiteX6" fmla="*/ 1714422 w 4185358"/>
              <a:gd name="connsiteY6" fmla="*/ 2676129 h 4755385"/>
              <a:gd name="connsiteX7" fmla="*/ 527758 w 4185358"/>
              <a:gd name="connsiteY7" fmla="*/ 2033992 h 4755385"/>
              <a:gd name="connsiteX8" fmla="*/ 527758 w 4185358"/>
              <a:gd name="connsiteY8" fmla="*/ 2033989 h 4755385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3 w 4150662"/>
              <a:gd name="connsiteY0" fmla="*/ 2033989 h 5080997"/>
              <a:gd name="connsiteX1" fmla="*/ 1186670 w 4150662"/>
              <a:gd name="connsiteY1" fmla="*/ 1391856 h 5080997"/>
              <a:gd name="connsiteX2" fmla="*/ 2470939 w 4150662"/>
              <a:gd name="connsiteY2" fmla="*/ 1391857 h 5080997"/>
              <a:gd name="connsiteX3" fmla="*/ 3657603 w 4150662"/>
              <a:gd name="connsiteY3" fmla="*/ 2033995 h 5080997"/>
              <a:gd name="connsiteX4" fmla="*/ 2470937 w 4150662"/>
              <a:gd name="connsiteY4" fmla="*/ 2676130 h 5080997"/>
              <a:gd name="connsiteX5" fmla="*/ 1828802 w 4150662"/>
              <a:gd name="connsiteY5" fmla="*/ 2719795 h 5080997"/>
              <a:gd name="connsiteX6" fmla="*/ 1186667 w 4150662"/>
              <a:gd name="connsiteY6" fmla="*/ 2676129 h 5080997"/>
              <a:gd name="connsiteX7" fmla="*/ 3 w 4150662"/>
              <a:gd name="connsiteY7" fmla="*/ 2033992 h 5080997"/>
              <a:gd name="connsiteX8" fmla="*/ 3 w 4150662"/>
              <a:gd name="connsiteY8" fmla="*/ 2033989 h 5080997"/>
              <a:gd name="connsiteX0" fmla="*/ 3 w 3184725"/>
              <a:gd name="connsiteY0" fmla="*/ 2033989 h 3886288"/>
              <a:gd name="connsiteX1" fmla="*/ 1186670 w 3184725"/>
              <a:gd name="connsiteY1" fmla="*/ 1391856 h 3886288"/>
              <a:gd name="connsiteX2" fmla="*/ 2470939 w 3184725"/>
              <a:gd name="connsiteY2" fmla="*/ 1391857 h 3886288"/>
              <a:gd name="connsiteX3" fmla="*/ 1752603 w 3184725"/>
              <a:gd name="connsiteY3" fmla="*/ 52795 h 3886288"/>
              <a:gd name="connsiteX4" fmla="*/ 2470937 w 3184725"/>
              <a:gd name="connsiteY4" fmla="*/ 2676130 h 3886288"/>
              <a:gd name="connsiteX5" fmla="*/ 1828802 w 3184725"/>
              <a:gd name="connsiteY5" fmla="*/ 2719795 h 3886288"/>
              <a:gd name="connsiteX6" fmla="*/ 1186667 w 3184725"/>
              <a:gd name="connsiteY6" fmla="*/ 2676129 h 3886288"/>
              <a:gd name="connsiteX7" fmla="*/ 3 w 3184725"/>
              <a:gd name="connsiteY7" fmla="*/ 2033992 h 3886288"/>
              <a:gd name="connsiteX8" fmla="*/ 3 w 3184725"/>
              <a:gd name="connsiteY8" fmla="*/ 2033989 h 3886288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470939 w 3184725"/>
              <a:gd name="connsiteY2" fmla="*/ 13918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385339"/>
              <a:gd name="connsiteY0" fmla="*/ 2033989 h 6528797"/>
              <a:gd name="connsiteX1" fmla="*/ 1186670 w 3385339"/>
              <a:gd name="connsiteY1" fmla="*/ 1391856 h 6528797"/>
              <a:gd name="connsiteX2" fmla="*/ 3385339 w 3385339"/>
              <a:gd name="connsiteY2" fmla="*/ 706057 h 6528797"/>
              <a:gd name="connsiteX3" fmla="*/ 228603 w 3385339"/>
              <a:gd name="connsiteY3" fmla="*/ 3481795 h 6528797"/>
              <a:gd name="connsiteX4" fmla="*/ 2470937 w 3385339"/>
              <a:gd name="connsiteY4" fmla="*/ 2676130 h 6528797"/>
              <a:gd name="connsiteX5" fmla="*/ 1828802 w 3385339"/>
              <a:gd name="connsiteY5" fmla="*/ 2719795 h 6528797"/>
              <a:gd name="connsiteX6" fmla="*/ 1186667 w 3385339"/>
              <a:gd name="connsiteY6" fmla="*/ 2676129 h 6528797"/>
              <a:gd name="connsiteX7" fmla="*/ 3 w 3385339"/>
              <a:gd name="connsiteY7" fmla="*/ 2033992 h 6528797"/>
              <a:gd name="connsiteX8" fmla="*/ 3 w 3385339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2928136"/>
              <a:gd name="connsiteY0" fmla="*/ 2033989 h 6528797"/>
              <a:gd name="connsiteX1" fmla="*/ 1186667 w 2928136"/>
              <a:gd name="connsiteY1" fmla="*/ 1391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2033989 h 6528797"/>
              <a:gd name="connsiteX1" fmla="*/ 958067 w 2928136"/>
              <a:gd name="connsiteY1" fmla="*/ 2534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1434955 h 5929763"/>
              <a:gd name="connsiteX1" fmla="*/ 958067 w 2928136"/>
              <a:gd name="connsiteY1" fmla="*/ 1935822 h 5929763"/>
              <a:gd name="connsiteX2" fmla="*/ 2928136 w 2928136"/>
              <a:gd name="connsiteY2" fmla="*/ 107023 h 5929763"/>
              <a:gd name="connsiteX3" fmla="*/ 228600 w 2928136"/>
              <a:gd name="connsiteY3" fmla="*/ 2882761 h 5929763"/>
              <a:gd name="connsiteX4" fmla="*/ 2470934 w 2928136"/>
              <a:gd name="connsiteY4" fmla="*/ 2077096 h 5929763"/>
              <a:gd name="connsiteX5" fmla="*/ 0 w 2928136"/>
              <a:gd name="connsiteY5" fmla="*/ 1434958 h 5929763"/>
              <a:gd name="connsiteX6" fmla="*/ 0 w 2928136"/>
              <a:gd name="connsiteY6" fmla="*/ 1434955 h 5929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29730 w 2928136"/>
              <a:gd name="connsiteY1" fmla="*/ 1463460 h 5548763"/>
              <a:gd name="connsiteX2" fmla="*/ 958067 w 2928136"/>
              <a:gd name="connsiteY2" fmla="*/ 1554822 h 5548763"/>
              <a:gd name="connsiteX3" fmla="*/ 2928136 w 2928136"/>
              <a:gd name="connsiteY3" fmla="*/ 107023 h 5548763"/>
              <a:gd name="connsiteX4" fmla="*/ 228600 w 2928136"/>
              <a:gd name="connsiteY4" fmla="*/ 2501761 h 5548763"/>
              <a:gd name="connsiteX5" fmla="*/ 2470934 w 2928136"/>
              <a:gd name="connsiteY5" fmla="*/ 1696096 h 5548763"/>
              <a:gd name="connsiteX6" fmla="*/ 0 w 2928136"/>
              <a:gd name="connsiteY6" fmla="*/ 1053958 h 5548763"/>
              <a:gd name="connsiteX7" fmla="*/ 0 w 2928136"/>
              <a:gd name="connsiteY7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102755 w 3030891"/>
              <a:gd name="connsiteY0" fmla="*/ 1053955 h 5548763"/>
              <a:gd name="connsiteX1" fmla="*/ 722768 w 3030891"/>
              <a:gd name="connsiteY1" fmla="*/ 1301228 h 5548763"/>
              <a:gd name="connsiteX2" fmla="*/ 1032485 w 3030891"/>
              <a:gd name="connsiteY2" fmla="*/ 1463460 h 5548763"/>
              <a:gd name="connsiteX3" fmla="*/ 1060822 w 3030891"/>
              <a:gd name="connsiteY3" fmla="*/ 1554822 h 5548763"/>
              <a:gd name="connsiteX4" fmla="*/ 3030891 w 3030891"/>
              <a:gd name="connsiteY4" fmla="*/ 107023 h 5548763"/>
              <a:gd name="connsiteX5" fmla="*/ 331355 w 3030891"/>
              <a:gd name="connsiteY5" fmla="*/ 2501761 h 5548763"/>
              <a:gd name="connsiteX6" fmla="*/ 2573689 w 3030891"/>
              <a:gd name="connsiteY6" fmla="*/ 1696096 h 5548763"/>
              <a:gd name="connsiteX7" fmla="*/ 102755 w 3030891"/>
              <a:gd name="connsiteY7" fmla="*/ 1053958 h 5548763"/>
              <a:gd name="connsiteX8" fmla="*/ 102755 w 3030891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57466 w 2928136"/>
              <a:gd name="connsiteY2" fmla="*/ 54258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90002 w 2928136"/>
              <a:gd name="connsiteY2" fmla="*/ 47400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90002 w 2928136"/>
              <a:gd name="connsiteY2" fmla="*/ 47400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78260"/>
              <a:gd name="connsiteX1" fmla="*/ 620013 w 2928136"/>
              <a:gd name="connsiteY1" fmla="*/ 1301228 h 5578260"/>
              <a:gd name="connsiteX2" fmla="*/ 690002 w 2928136"/>
              <a:gd name="connsiteY2" fmla="*/ 4740060 h 5578260"/>
              <a:gd name="connsiteX3" fmla="*/ 958067 w 2928136"/>
              <a:gd name="connsiteY3" fmla="*/ 1554822 h 5578260"/>
              <a:gd name="connsiteX4" fmla="*/ 2928136 w 2928136"/>
              <a:gd name="connsiteY4" fmla="*/ 107023 h 5578260"/>
              <a:gd name="connsiteX5" fmla="*/ 228600 w 2928136"/>
              <a:gd name="connsiteY5" fmla="*/ 2501761 h 5578260"/>
              <a:gd name="connsiteX6" fmla="*/ 2470934 w 2928136"/>
              <a:gd name="connsiteY6" fmla="*/ 1696096 h 5578260"/>
              <a:gd name="connsiteX7" fmla="*/ 0 w 2928136"/>
              <a:gd name="connsiteY7" fmla="*/ 1053958 h 5578260"/>
              <a:gd name="connsiteX8" fmla="*/ 0 w 2928136"/>
              <a:gd name="connsiteY8" fmla="*/ 1053955 h 5578260"/>
              <a:gd name="connsiteX0" fmla="*/ 296942 w 3225078"/>
              <a:gd name="connsiteY0" fmla="*/ 1053955 h 5578260"/>
              <a:gd name="connsiteX1" fmla="*/ 916955 w 3225078"/>
              <a:gd name="connsiteY1" fmla="*/ 1301228 h 5578260"/>
              <a:gd name="connsiteX2" fmla="*/ 986944 w 3225078"/>
              <a:gd name="connsiteY2" fmla="*/ 4740060 h 5578260"/>
              <a:gd name="connsiteX3" fmla="*/ 1255009 w 3225078"/>
              <a:gd name="connsiteY3" fmla="*/ 1554822 h 5578260"/>
              <a:gd name="connsiteX4" fmla="*/ 3225078 w 3225078"/>
              <a:gd name="connsiteY4" fmla="*/ 107023 h 5578260"/>
              <a:gd name="connsiteX5" fmla="*/ 525542 w 3225078"/>
              <a:gd name="connsiteY5" fmla="*/ 2501761 h 5578260"/>
              <a:gd name="connsiteX6" fmla="*/ 2767876 w 3225078"/>
              <a:gd name="connsiteY6" fmla="*/ 1696096 h 5578260"/>
              <a:gd name="connsiteX7" fmla="*/ 296942 w 3225078"/>
              <a:gd name="connsiteY7" fmla="*/ 1053958 h 5578260"/>
              <a:gd name="connsiteX8" fmla="*/ 296942 w 3225078"/>
              <a:gd name="connsiteY8" fmla="*/ 1053955 h 5578260"/>
              <a:gd name="connsiteX0" fmla="*/ 0 w 2928136"/>
              <a:gd name="connsiteY0" fmla="*/ 1053955 h 5578260"/>
              <a:gd name="connsiteX1" fmla="*/ 620013 w 2928136"/>
              <a:gd name="connsiteY1" fmla="*/ 1301228 h 5578260"/>
              <a:gd name="connsiteX2" fmla="*/ 690002 w 2928136"/>
              <a:gd name="connsiteY2" fmla="*/ 4740060 h 5578260"/>
              <a:gd name="connsiteX3" fmla="*/ 958067 w 2928136"/>
              <a:gd name="connsiteY3" fmla="*/ 1554822 h 5578260"/>
              <a:gd name="connsiteX4" fmla="*/ 2928136 w 2928136"/>
              <a:gd name="connsiteY4" fmla="*/ 107023 h 5578260"/>
              <a:gd name="connsiteX5" fmla="*/ 228600 w 2928136"/>
              <a:gd name="connsiteY5" fmla="*/ 2501761 h 5578260"/>
              <a:gd name="connsiteX6" fmla="*/ 2470934 w 2928136"/>
              <a:gd name="connsiteY6" fmla="*/ 1696096 h 5578260"/>
              <a:gd name="connsiteX7" fmla="*/ 0 w 2928136"/>
              <a:gd name="connsiteY7" fmla="*/ 1053958 h 5578260"/>
              <a:gd name="connsiteX8" fmla="*/ 0 w 2928136"/>
              <a:gd name="connsiteY8" fmla="*/ 1053955 h 5578260"/>
              <a:gd name="connsiteX0" fmla="*/ 493587 w 3421723"/>
              <a:gd name="connsiteY0" fmla="*/ 1053955 h 5578260"/>
              <a:gd name="connsiteX1" fmla="*/ 1113600 w 3421723"/>
              <a:gd name="connsiteY1" fmla="*/ 1301228 h 5578260"/>
              <a:gd name="connsiteX2" fmla="*/ 1183589 w 3421723"/>
              <a:gd name="connsiteY2" fmla="*/ 4740060 h 5578260"/>
              <a:gd name="connsiteX3" fmla="*/ 1451654 w 3421723"/>
              <a:gd name="connsiteY3" fmla="*/ 1554822 h 5578260"/>
              <a:gd name="connsiteX4" fmla="*/ 3421723 w 3421723"/>
              <a:gd name="connsiteY4" fmla="*/ 107023 h 5578260"/>
              <a:gd name="connsiteX5" fmla="*/ 722187 w 3421723"/>
              <a:gd name="connsiteY5" fmla="*/ 2501761 h 5578260"/>
              <a:gd name="connsiteX6" fmla="*/ 2964521 w 3421723"/>
              <a:gd name="connsiteY6" fmla="*/ 1696096 h 5578260"/>
              <a:gd name="connsiteX7" fmla="*/ 493587 w 3421723"/>
              <a:gd name="connsiteY7" fmla="*/ 1053958 h 5578260"/>
              <a:gd name="connsiteX8" fmla="*/ 493587 w 3421723"/>
              <a:gd name="connsiteY8" fmla="*/ 1053955 h 5578260"/>
              <a:gd name="connsiteX0" fmla="*/ 493587 w 3421723"/>
              <a:gd name="connsiteY0" fmla="*/ 1053955 h 5578260"/>
              <a:gd name="connsiteX1" fmla="*/ 1113600 w 3421723"/>
              <a:gd name="connsiteY1" fmla="*/ 1301228 h 5578260"/>
              <a:gd name="connsiteX2" fmla="*/ 1183589 w 3421723"/>
              <a:gd name="connsiteY2" fmla="*/ 4740060 h 5578260"/>
              <a:gd name="connsiteX3" fmla="*/ 1451654 w 3421723"/>
              <a:gd name="connsiteY3" fmla="*/ 1554822 h 5578260"/>
              <a:gd name="connsiteX4" fmla="*/ 3421723 w 3421723"/>
              <a:gd name="connsiteY4" fmla="*/ 107023 h 5578260"/>
              <a:gd name="connsiteX5" fmla="*/ 722187 w 3421723"/>
              <a:gd name="connsiteY5" fmla="*/ 2501761 h 5578260"/>
              <a:gd name="connsiteX6" fmla="*/ 2964521 w 3421723"/>
              <a:gd name="connsiteY6" fmla="*/ 1696096 h 5578260"/>
              <a:gd name="connsiteX7" fmla="*/ 493587 w 3421723"/>
              <a:gd name="connsiteY7" fmla="*/ 1053958 h 5578260"/>
              <a:gd name="connsiteX8" fmla="*/ 493587 w 3421723"/>
              <a:gd name="connsiteY8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8136" h="5578260">
                <a:moveTo>
                  <a:pt x="0" y="1053955"/>
                </a:moveTo>
                <a:cubicBezTo>
                  <a:pt x="849961" y="667873"/>
                  <a:pt x="530324" y="4656582"/>
                  <a:pt x="690002" y="4740060"/>
                </a:cubicBezTo>
                <a:cubicBezTo>
                  <a:pt x="746344" y="4782326"/>
                  <a:pt x="625000" y="1780895"/>
                  <a:pt x="958067" y="1554822"/>
                </a:cubicBezTo>
                <a:cubicBezTo>
                  <a:pt x="1204042" y="2617693"/>
                  <a:pt x="2516314" y="0"/>
                  <a:pt x="2928136" y="107023"/>
                </a:cubicBezTo>
                <a:cubicBezTo>
                  <a:pt x="1435513" y="2045643"/>
                  <a:pt x="468189" y="5267469"/>
                  <a:pt x="228600" y="2501761"/>
                </a:cubicBezTo>
                <a:cubicBezTo>
                  <a:pt x="360324" y="5578260"/>
                  <a:pt x="2153781" y="2236695"/>
                  <a:pt x="2470934" y="1696096"/>
                </a:cubicBezTo>
                <a:cubicBezTo>
                  <a:pt x="429222" y="2772608"/>
                  <a:pt x="411822" y="1160981"/>
                  <a:pt x="0" y="1053958"/>
                </a:cubicBezTo>
                <a:lnTo>
                  <a:pt x="0" y="1053955"/>
                </a:ln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63500" sx="101000" sy="101000" algn="ctr" rotWithShape="0">
              <a:schemeClr val="tx1">
                <a:lumMod val="75000"/>
                <a:lumOff val="25000"/>
                <a:alpha val="40000"/>
              </a:schemeClr>
            </a:outerShdw>
            <a:reflection blurRad="6350" stA="35000" endA="100" endPos="40000" dist="101600" dir="5400000" sy="-100000" algn="bl" rotWithShape="0"/>
          </a:effectLst>
          <a:scene3d>
            <a:camera prst="orthographicFront"/>
            <a:lightRig rig="morning" dir="t">
              <a:rot lat="0" lon="0" rev="12600000"/>
            </a:lightRig>
          </a:scene3d>
          <a:sp3d>
            <a:bevelT w="25400" h="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32"/>
          <p:cNvGrpSpPr/>
          <p:nvPr/>
        </p:nvGrpSpPr>
        <p:grpSpPr>
          <a:xfrm>
            <a:off x="6941417" y="5105400"/>
            <a:ext cx="2238442" cy="2005669"/>
            <a:chOff x="2810256" y="4943398"/>
            <a:chExt cx="2238442" cy="2005669"/>
          </a:xfrm>
        </p:grpSpPr>
        <p:sp>
          <p:nvSpPr>
            <p:cNvPr id="10" name="Freeform 9"/>
            <p:cNvSpPr>
              <a:spLocks noChangeAspect="1"/>
            </p:cNvSpPr>
            <p:nvPr/>
          </p:nvSpPr>
          <p:spPr>
            <a:xfrm rot="6563566" flipH="1" flipV="1">
              <a:off x="2928137" y="5442737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 noChangeAspect="1"/>
            </p:cNvSpPr>
            <p:nvPr/>
          </p:nvSpPr>
          <p:spPr>
            <a:xfrm rot="6563566" flipH="1" flipV="1">
              <a:off x="3359071" y="4825517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 noChangeAspect="1"/>
            </p:cNvSpPr>
            <p:nvPr/>
          </p:nvSpPr>
          <p:spPr>
            <a:xfrm rot="6563566" flipH="1" flipV="1">
              <a:off x="3613937" y="5236996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 noChangeAspect="1"/>
            </p:cNvSpPr>
            <p:nvPr/>
          </p:nvSpPr>
          <p:spPr>
            <a:xfrm rot="6563566" flipH="1" flipV="1">
              <a:off x="3209136" y="5914804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 noChangeAspect="1"/>
            </p:cNvSpPr>
            <p:nvPr/>
          </p:nvSpPr>
          <p:spPr>
            <a:xfrm rot="6563566" flipH="1" flipV="1">
              <a:off x="4014435" y="56584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65163"/>
            <a:ext cx="1411288" cy="5461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9138" y="665163"/>
            <a:ext cx="4487862" cy="5461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538413"/>
            <a:ext cx="6665913" cy="1362075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  <a:alpha val="9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799" y="3910013"/>
            <a:ext cx="4532313" cy="8143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800" kern="1200" spc="100" baseline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5768"/>
            <a:ext cx="2133600" cy="256032"/>
          </a:xfrm>
        </p:spPr>
        <p:txBody>
          <a:bodyPr/>
          <a:lstStyle>
            <a:lvl1pPr algn="l">
              <a:defRPr/>
            </a:lvl1pPr>
          </a:lstStyle>
          <a:p>
            <a:fld id="{5B106E36-FD25-4E2D-B0AA-010F637433A0}" type="datetimeFigureOut">
              <a:rPr lang="ru-RU" smtClean="0"/>
              <a:pPr/>
              <a:t>11.12.2009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61309"/>
            <a:ext cx="2895600" cy="255494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8432" y="6208059"/>
            <a:ext cx="1048872" cy="6858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>
          <a:xfrm rot="5400000" flipH="1" flipV="1">
            <a:off x="5782442" y="1304158"/>
            <a:ext cx="4208515" cy="3124199"/>
          </a:xfrm>
          <a:custGeom>
            <a:avLst/>
            <a:gdLst>
              <a:gd name="connsiteX0" fmla="*/ 0 w 3657600"/>
              <a:gd name="connsiteY0" fmla="*/ 685800 h 1371600"/>
              <a:gd name="connsiteX1" fmla="*/ 1186667 w 3657600"/>
              <a:gd name="connsiteY1" fmla="*/ 43667 h 1371600"/>
              <a:gd name="connsiteX2" fmla="*/ 1828801 w 3657600"/>
              <a:gd name="connsiteY2" fmla="*/ 2 h 1371600"/>
              <a:gd name="connsiteX3" fmla="*/ 2470936 w 3657600"/>
              <a:gd name="connsiteY3" fmla="*/ 43668 h 1371600"/>
              <a:gd name="connsiteX4" fmla="*/ 3657600 w 3657600"/>
              <a:gd name="connsiteY4" fmla="*/ 685806 h 1371600"/>
              <a:gd name="connsiteX5" fmla="*/ 2470934 w 3657600"/>
              <a:gd name="connsiteY5" fmla="*/ 1327941 h 1371600"/>
              <a:gd name="connsiteX6" fmla="*/ 1828799 w 3657600"/>
              <a:gd name="connsiteY6" fmla="*/ 1371606 h 1371600"/>
              <a:gd name="connsiteX7" fmla="*/ 1186664 w 3657600"/>
              <a:gd name="connsiteY7" fmla="*/ 1327940 h 1371600"/>
              <a:gd name="connsiteX8" fmla="*/ 0 w 3657600"/>
              <a:gd name="connsiteY8" fmla="*/ 685803 h 1371600"/>
              <a:gd name="connsiteX9" fmla="*/ 0 w 3657600"/>
              <a:gd name="connsiteY9" fmla="*/ 685800 h 1371600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685798 h 2004163"/>
              <a:gd name="connsiteX1" fmla="*/ 1186670 w 3672351"/>
              <a:gd name="connsiteY1" fmla="*/ 43665 h 2004163"/>
              <a:gd name="connsiteX2" fmla="*/ 1828804 w 3672351"/>
              <a:gd name="connsiteY2" fmla="*/ 0 h 2004163"/>
              <a:gd name="connsiteX3" fmla="*/ 2470939 w 3672351"/>
              <a:gd name="connsiteY3" fmla="*/ 43666 h 2004163"/>
              <a:gd name="connsiteX4" fmla="*/ 2559427 w 3672351"/>
              <a:gd name="connsiteY4" fmla="*/ 31374 h 2004163"/>
              <a:gd name="connsiteX5" fmla="*/ 3657603 w 3672351"/>
              <a:gd name="connsiteY5" fmla="*/ 685804 h 2004163"/>
              <a:gd name="connsiteX6" fmla="*/ 2470937 w 3672351"/>
              <a:gd name="connsiteY6" fmla="*/ 1327939 h 2004163"/>
              <a:gd name="connsiteX7" fmla="*/ 1828802 w 3672351"/>
              <a:gd name="connsiteY7" fmla="*/ 1371604 h 2004163"/>
              <a:gd name="connsiteX8" fmla="*/ 1186667 w 3672351"/>
              <a:gd name="connsiteY8" fmla="*/ 1327938 h 2004163"/>
              <a:gd name="connsiteX9" fmla="*/ 3 w 3672351"/>
              <a:gd name="connsiteY9" fmla="*/ 685801 h 2004163"/>
              <a:gd name="connsiteX10" fmla="*/ 3 w 3672351"/>
              <a:gd name="connsiteY10" fmla="*/ 685798 h 2004163"/>
              <a:gd name="connsiteX0" fmla="*/ 3 w 3657603"/>
              <a:gd name="connsiteY0" fmla="*/ 756433 h 1442239"/>
              <a:gd name="connsiteX1" fmla="*/ 1186670 w 3657603"/>
              <a:gd name="connsiteY1" fmla="*/ 114300 h 1442239"/>
              <a:gd name="connsiteX2" fmla="*/ 1828804 w 3657603"/>
              <a:gd name="connsiteY2" fmla="*/ 70635 h 1442239"/>
              <a:gd name="connsiteX3" fmla="*/ 2470939 w 3657603"/>
              <a:gd name="connsiteY3" fmla="*/ 114301 h 1442239"/>
              <a:gd name="connsiteX4" fmla="*/ 3657603 w 3657603"/>
              <a:gd name="connsiteY4" fmla="*/ 756439 h 1442239"/>
              <a:gd name="connsiteX5" fmla="*/ 2470937 w 3657603"/>
              <a:gd name="connsiteY5" fmla="*/ 1398574 h 1442239"/>
              <a:gd name="connsiteX6" fmla="*/ 1828802 w 3657603"/>
              <a:gd name="connsiteY6" fmla="*/ 1442239 h 1442239"/>
              <a:gd name="connsiteX7" fmla="*/ 1186667 w 3657603"/>
              <a:gd name="connsiteY7" fmla="*/ 1398573 h 1442239"/>
              <a:gd name="connsiteX8" fmla="*/ 3 w 3657603"/>
              <a:gd name="connsiteY8" fmla="*/ 756436 h 1442239"/>
              <a:gd name="connsiteX9" fmla="*/ 3 w 3657603"/>
              <a:gd name="connsiteY9" fmla="*/ 756433 h 1442239"/>
              <a:gd name="connsiteX0" fmla="*/ 527758 w 4185358"/>
              <a:gd name="connsiteY0" fmla="*/ 756433 h 1442239"/>
              <a:gd name="connsiteX1" fmla="*/ 1714425 w 4185358"/>
              <a:gd name="connsiteY1" fmla="*/ 114300 h 1442239"/>
              <a:gd name="connsiteX2" fmla="*/ 2356559 w 4185358"/>
              <a:gd name="connsiteY2" fmla="*/ 70635 h 1442239"/>
              <a:gd name="connsiteX3" fmla="*/ 2998694 w 4185358"/>
              <a:gd name="connsiteY3" fmla="*/ 114301 h 1442239"/>
              <a:gd name="connsiteX4" fmla="*/ 4185358 w 4185358"/>
              <a:gd name="connsiteY4" fmla="*/ 756439 h 1442239"/>
              <a:gd name="connsiteX5" fmla="*/ 2998692 w 4185358"/>
              <a:gd name="connsiteY5" fmla="*/ 1398574 h 1442239"/>
              <a:gd name="connsiteX6" fmla="*/ 2356557 w 4185358"/>
              <a:gd name="connsiteY6" fmla="*/ 1442239 h 1442239"/>
              <a:gd name="connsiteX7" fmla="*/ 1714422 w 4185358"/>
              <a:gd name="connsiteY7" fmla="*/ 1398573 h 1442239"/>
              <a:gd name="connsiteX8" fmla="*/ 527758 w 4185358"/>
              <a:gd name="connsiteY8" fmla="*/ 756436 h 1442239"/>
              <a:gd name="connsiteX9" fmla="*/ 527758 w 4185358"/>
              <a:gd name="connsiteY9" fmla="*/ 756433 h 1442239"/>
              <a:gd name="connsiteX0" fmla="*/ 527758 w 4185358"/>
              <a:gd name="connsiteY0" fmla="*/ 685798 h 1731271"/>
              <a:gd name="connsiteX1" fmla="*/ 1714425 w 4185358"/>
              <a:gd name="connsiteY1" fmla="*/ 43665 h 1731271"/>
              <a:gd name="connsiteX2" fmla="*/ 2356559 w 4185358"/>
              <a:gd name="connsiteY2" fmla="*/ 0 h 1731271"/>
              <a:gd name="connsiteX3" fmla="*/ 2998694 w 4185358"/>
              <a:gd name="connsiteY3" fmla="*/ 43666 h 1731271"/>
              <a:gd name="connsiteX4" fmla="*/ 4185358 w 4185358"/>
              <a:gd name="connsiteY4" fmla="*/ 685804 h 1731271"/>
              <a:gd name="connsiteX5" fmla="*/ 2998692 w 4185358"/>
              <a:gd name="connsiteY5" fmla="*/ 1327939 h 1731271"/>
              <a:gd name="connsiteX6" fmla="*/ 2356557 w 4185358"/>
              <a:gd name="connsiteY6" fmla="*/ 1371604 h 1731271"/>
              <a:gd name="connsiteX7" fmla="*/ 1714422 w 4185358"/>
              <a:gd name="connsiteY7" fmla="*/ 1327938 h 1731271"/>
              <a:gd name="connsiteX8" fmla="*/ 527758 w 4185358"/>
              <a:gd name="connsiteY8" fmla="*/ 685801 h 1731271"/>
              <a:gd name="connsiteX9" fmla="*/ 527758 w 4185358"/>
              <a:gd name="connsiteY9" fmla="*/ 685798 h 1731271"/>
              <a:gd name="connsiteX0" fmla="*/ 1174716 w 4832316"/>
              <a:gd name="connsiteY0" fmla="*/ 685798 h 2451847"/>
              <a:gd name="connsiteX1" fmla="*/ 2361383 w 4832316"/>
              <a:gd name="connsiteY1" fmla="*/ 43665 h 2451847"/>
              <a:gd name="connsiteX2" fmla="*/ 3003517 w 4832316"/>
              <a:gd name="connsiteY2" fmla="*/ 0 h 2451847"/>
              <a:gd name="connsiteX3" fmla="*/ 3645652 w 4832316"/>
              <a:gd name="connsiteY3" fmla="*/ 43666 h 2451847"/>
              <a:gd name="connsiteX4" fmla="*/ 4832316 w 4832316"/>
              <a:gd name="connsiteY4" fmla="*/ 685804 h 2451847"/>
              <a:gd name="connsiteX5" fmla="*/ 3645650 w 4832316"/>
              <a:gd name="connsiteY5" fmla="*/ 1327939 h 2451847"/>
              <a:gd name="connsiteX6" fmla="*/ 3003515 w 4832316"/>
              <a:gd name="connsiteY6" fmla="*/ 1371604 h 2451847"/>
              <a:gd name="connsiteX7" fmla="*/ 2361380 w 4832316"/>
              <a:gd name="connsiteY7" fmla="*/ 1327938 h 2451847"/>
              <a:gd name="connsiteX8" fmla="*/ 1174716 w 4832316"/>
              <a:gd name="connsiteY8" fmla="*/ 685801 h 2451847"/>
              <a:gd name="connsiteX9" fmla="*/ 1174716 w 4832316"/>
              <a:gd name="connsiteY9" fmla="*/ 685798 h 2451847"/>
              <a:gd name="connsiteX0" fmla="*/ 1174716 w 5193374"/>
              <a:gd name="connsiteY0" fmla="*/ 685798 h 2451847"/>
              <a:gd name="connsiteX1" fmla="*/ 2361383 w 5193374"/>
              <a:gd name="connsiteY1" fmla="*/ 43665 h 2451847"/>
              <a:gd name="connsiteX2" fmla="*/ 3003517 w 5193374"/>
              <a:gd name="connsiteY2" fmla="*/ 0 h 2451847"/>
              <a:gd name="connsiteX3" fmla="*/ 3645652 w 5193374"/>
              <a:gd name="connsiteY3" fmla="*/ 43666 h 2451847"/>
              <a:gd name="connsiteX4" fmla="*/ 4832316 w 5193374"/>
              <a:gd name="connsiteY4" fmla="*/ 685804 h 2451847"/>
              <a:gd name="connsiteX5" fmla="*/ 3645650 w 5193374"/>
              <a:gd name="connsiteY5" fmla="*/ 1327939 h 2451847"/>
              <a:gd name="connsiteX6" fmla="*/ 3003515 w 5193374"/>
              <a:gd name="connsiteY6" fmla="*/ 1371604 h 2451847"/>
              <a:gd name="connsiteX7" fmla="*/ 2361380 w 5193374"/>
              <a:gd name="connsiteY7" fmla="*/ 1327938 h 2451847"/>
              <a:gd name="connsiteX8" fmla="*/ 1174716 w 5193374"/>
              <a:gd name="connsiteY8" fmla="*/ 685801 h 2451847"/>
              <a:gd name="connsiteX9" fmla="*/ 1174716 w 5193374"/>
              <a:gd name="connsiteY9" fmla="*/ 685798 h 2451847"/>
              <a:gd name="connsiteX0" fmla="*/ 1174716 w 5193374"/>
              <a:gd name="connsiteY0" fmla="*/ 685798 h 3407194"/>
              <a:gd name="connsiteX1" fmla="*/ 2361383 w 5193374"/>
              <a:gd name="connsiteY1" fmla="*/ 43665 h 3407194"/>
              <a:gd name="connsiteX2" fmla="*/ 3003517 w 5193374"/>
              <a:gd name="connsiteY2" fmla="*/ 0 h 3407194"/>
              <a:gd name="connsiteX3" fmla="*/ 3645652 w 5193374"/>
              <a:gd name="connsiteY3" fmla="*/ 43666 h 3407194"/>
              <a:gd name="connsiteX4" fmla="*/ 4832316 w 5193374"/>
              <a:gd name="connsiteY4" fmla="*/ 685804 h 3407194"/>
              <a:gd name="connsiteX5" fmla="*/ 3645650 w 5193374"/>
              <a:gd name="connsiteY5" fmla="*/ 1327939 h 3407194"/>
              <a:gd name="connsiteX6" fmla="*/ 3003515 w 5193374"/>
              <a:gd name="connsiteY6" fmla="*/ 1371604 h 3407194"/>
              <a:gd name="connsiteX7" fmla="*/ 2361380 w 5193374"/>
              <a:gd name="connsiteY7" fmla="*/ 1327938 h 3407194"/>
              <a:gd name="connsiteX8" fmla="*/ 1174716 w 5193374"/>
              <a:gd name="connsiteY8" fmla="*/ 685801 h 3407194"/>
              <a:gd name="connsiteX9" fmla="*/ 1174716 w 5193374"/>
              <a:gd name="connsiteY9" fmla="*/ 685798 h 3407194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2033989 h 4755385"/>
              <a:gd name="connsiteX1" fmla="*/ 2361383 w 5193374"/>
              <a:gd name="connsiteY1" fmla="*/ 1391856 h 4755385"/>
              <a:gd name="connsiteX2" fmla="*/ 3003517 w 5193374"/>
              <a:gd name="connsiteY2" fmla="*/ 1348191 h 4755385"/>
              <a:gd name="connsiteX3" fmla="*/ 3645652 w 5193374"/>
              <a:gd name="connsiteY3" fmla="*/ 1391857 h 4755385"/>
              <a:gd name="connsiteX4" fmla="*/ 4832316 w 5193374"/>
              <a:gd name="connsiteY4" fmla="*/ 2033995 h 4755385"/>
              <a:gd name="connsiteX5" fmla="*/ 3645650 w 5193374"/>
              <a:gd name="connsiteY5" fmla="*/ 2676130 h 4755385"/>
              <a:gd name="connsiteX6" fmla="*/ 3003515 w 5193374"/>
              <a:gd name="connsiteY6" fmla="*/ 2719795 h 4755385"/>
              <a:gd name="connsiteX7" fmla="*/ 2361380 w 5193374"/>
              <a:gd name="connsiteY7" fmla="*/ 2676129 h 4755385"/>
              <a:gd name="connsiteX8" fmla="*/ 1174716 w 5193374"/>
              <a:gd name="connsiteY8" fmla="*/ 2033992 h 4755385"/>
              <a:gd name="connsiteX9" fmla="*/ 1174716 w 5193374"/>
              <a:gd name="connsiteY9" fmla="*/ 2033989 h 4755385"/>
              <a:gd name="connsiteX0" fmla="*/ 1174716 w 4832316"/>
              <a:gd name="connsiteY0" fmla="*/ 2033989 h 4755385"/>
              <a:gd name="connsiteX1" fmla="*/ 2361383 w 4832316"/>
              <a:gd name="connsiteY1" fmla="*/ 1391856 h 4755385"/>
              <a:gd name="connsiteX2" fmla="*/ 3003517 w 4832316"/>
              <a:gd name="connsiteY2" fmla="*/ 1348191 h 4755385"/>
              <a:gd name="connsiteX3" fmla="*/ 3645652 w 4832316"/>
              <a:gd name="connsiteY3" fmla="*/ 1391857 h 4755385"/>
              <a:gd name="connsiteX4" fmla="*/ 4832316 w 4832316"/>
              <a:gd name="connsiteY4" fmla="*/ 2033995 h 4755385"/>
              <a:gd name="connsiteX5" fmla="*/ 3645650 w 4832316"/>
              <a:gd name="connsiteY5" fmla="*/ 2676130 h 4755385"/>
              <a:gd name="connsiteX6" fmla="*/ 3003515 w 4832316"/>
              <a:gd name="connsiteY6" fmla="*/ 2719795 h 4755385"/>
              <a:gd name="connsiteX7" fmla="*/ 2361380 w 4832316"/>
              <a:gd name="connsiteY7" fmla="*/ 2676129 h 4755385"/>
              <a:gd name="connsiteX8" fmla="*/ 1174716 w 4832316"/>
              <a:gd name="connsiteY8" fmla="*/ 2033992 h 4755385"/>
              <a:gd name="connsiteX9" fmla="*/ 1174716 w 4832316"/>
              <a:gd name="connsiteY9" fmla="*/ 2033989 h 4755385"/>
              <a:gd name="connsiteX0" fmla="*/ 527758 w 4185358"/>
              <a:gd name="connsiteY0" fmla="*/ 2033989 h 4755385"/>
              <a:gd name="connsiteX1" fmla="*/ 1714425 w 4185358"/>
              <a:gd name="connsiteY1" fmla="*/ 1391856 h 4755385"/>
              <a:gd name="connsiteX2" fmla="*/ 2998694 w 4185358"/>
              <a:gd name="connsiteY2" fmla="*/ 1391857 h 4755385"/>
              <a:gd name="connsiteX3" fmla="*/ 4185358 w 4185358"/>
              <a:gd name="connsiteY3" fmla="*/ 2033995 h 4755385"/>
              <a:gd name="connsiteX4" fmla="*/ 2998692 w 4185358"/>
              <a:gd name="connsiteY4" fmla="*/ 2676130 h 4755385"/>
              <a:gd name="connsiteX5" fmla="*/ 2356557 w 4185358"/>
              <a:gd name="connsiteY5" fmla="*/ 2719795 h 4755385"/>
              <a:gd name="connsiteX6" fmla="*/ 1714422 w 4185358"/>
              <a:gd name="connsiteY6" fmla="*/ 2676129 h 4755385"/>
              <a:gd name="connsiteX7" fmla="*/ 527758 w 4185358"/>
              <a:gd name="connsiteY7" fmla="*/ 2033992 h 4755385"/>
              <a:gd name="connsiteX8" fmla="*/ 527758 w 4185358"/>
              <a:gd name="connsiteY8" fmla="*/ 2033989 h 4755385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3 w 4150662"/>
              <a:gd name="connsiteY0" fmla="*/ 2033989 h 5080997"/>
              <a:gd name="connsiteX1" fmla="*/ 1186670 w 4150662"/>
              <a:gd name="connsiteY1" fmla="*/ 1391856 h 5080997"/>
              <a:gd name="connsiteX2" fmla="*/ 2470939 w 4150662"/>
              <a:gd name="connsiteY2" fmla="*/ 1391857 h 5080997"/>
              <a:gd name="connsiteX3" fmla="*/ 3657603 w 4150662"/>
              <a:gd name="connsiteY3" fmla="*/ 2033995 h 5080997"/>
              <a:gd name="connsiteX4" fmla="*/ 2470937 w 4150662"/>
              <a:gd name="connsiteY4" fmla="*/ 2676130 h 5080997"/>
              <a:gd name="connsiteX5" fmla="*/ 1828802 w 4150662"/>
              <a:gd name="connsiteY5" fmla="*/ 2719795 h 5080997"/>
              <a:gd name="connsiteX6" fmla="*/ 1186667 w 4150662"/>
              <a:gd name="connsiteY6" fmla="*/ 2676129 h 5080997"/>
              <a:gd name="connsiteX7" fmla="*/ 3 w 4150662"/>
              <a:gd name="connsiteY7" fmla="*/ 2033992 h 5080997"/>
              <a:gd name="connsiteX8" fmla="*/ 3 w 4150662"/>
              <a:gd name="connsiteY8" fmla="*/ 2033989 h 5080997"/>
              <a:gd name="connsiteX0" fmla="*/ 3 w 3184725"/>
              <a:gd name="connsiteY0" fmla="*/ 2033989 h 3886288"/>
              <a:gd name="connsiteX1" fmla="*/ 1186670 w 3184725"/>
              <a:gd name="connsiteY1" fmla="*/ 1391856 h 3886288"/>
              <a:gd name="connsiteX2" fmla="*/ 2470939 w 3184725"/>
              <a:gd name="connsiteY2" fmla="*/ 1391857 h 3886288"/>
              <a:gd name="connsiteX3" fmla="*/ 1752603 w 3184725"/>
              <a:gd name="connsiteY3" fmla="*/ 52795 h 3886288"/>
              <a:gd name="connsiteX4" fmla="*/ 2470937 w 3184725"/>
              <a:gd name="connsiteY4" fmla="*/ 2676130 h 3886288"/>
              <a:gd name="connsiteX5" fmla="*/ 1828802 w 3184725"/>
              <a:gd name="connsiteY5" fmla="*/ 2719795 h 3886288"/>
              <a:gd name="connsiteX6" fmla="*/ 1186667 w 3184725"/>
              <a:gd name="connsiteY6" fmla="*/ 2676129 h 3886288"/>
              <a:gd name="connsiteX7" fmla="*/ 3 w 3184725"/>
              <a:gd name="connsiteY7" fmla="*/ 2033992 h 3886288"/>
              <a:gd name="connsiteX8" fmla="*/ 3 w 3184725"/>
              <a:gd name="connsiteY8" fmla="*/ 2033989 h 3886288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470939 w 3184725"/>
              <a:gd name="connsiteY2" fmla="*/ 13918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385339"/>
              <a:gd name="connsiteY0" fmla="*/ 2033989 h 6528797"/>
              <a:gd name="connsiteX1" fmla="*/ 1186670 w 3385339"/>
              <a:gd name="connsiteY1" fmla="*/ 1391856 h 6528797"/>
              <a:gd name="connsiteX2" fmla="*/ 3385339 w 3385339"/>
              <a:gd name="connsiteY2" fmla="*/ 706057 h 6528797"/>
              <a:gd name="connsiteX3" fmla="*/ 228603 w 3385339"/>
              <a:gd name="connsiteY3" fmla="*/ 3481795 h 6528797"/>
              <a:gd name="connsiteX4" fmla="*/ 2470937 w 3385339"/>
              <a:gd name="connsiteY4" fmla="*/ 2676130 h 6528797"/>
              <a:gd name="connsiteX5" fmla="*/ 1828802 w 3385339"/>
              <a:gd name="connsiteY5" fmla="*/ 2719795 h 6528797"/>
              <a:gd name="connsiteX6" fmla="*/ 1186667 w 3385339"/>
              <a:gd name="connsiteY6" fmla="*/ 2676129 h 6528797"/>
              <a:gd name="connsiteX7" fmla="*/ 3 w 3385339"/>
              <a:gd name="connsiteY7" fmla="*/ 2033992 h 6528797"/>
              <a:gd name="connsiteX8" fmla="*/ 3 w 3385339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2928136"/>
              <a:gd name="connsiteY0" fmla="*/ 2033989 h 6528797"/>
              <a:gd name="connsiteX1" fmla="*/ 1186667 w 2928136"/>
              <a:gd name="connsiteY1" fmla="*/ 1391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2033989 h 6528797"/>
              <a:gd name="connsiteX1" fmla="*/ 958067 w 2928136"/>
              <a:gd name="connsiteY1" fmla="*/ 2534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1434955 h 5929763"/>
              <a:gd name="connsiteX1" fmla="*/ 958067 w 2928136"/>
              <a:gd name="connsiteY1" fmla="*/ 1935822 h 5929763"/>
              <a:gd name="connsiteX2" fmla="*/ 2928136 w 2928136"/>
              <a:gd name="connsiteY2" fmla="*/ 107023 h 5929763"/>
              <a:gd name="connsiteX3" fmla="*/ 228600 w 2928136"/>
              <a:gd name="connsiteY3" fmla="*/ 2882761 h 5929763"/>
              <a:gd name="connsiteX4" fmla="*/ 2470934 w 2928136"/>
              <a:gd name="connsiteY4" fmla="*/ 2077096 h 5929763"/>
              <a:gd name="connsiteX5" fmla="*/ 0 w 2928136"/>
              <a:gd name="connsiteY5" fmla="*/ 1434958 h 5929763"/>
              <a:gd name="connsiteX6" fmla="*/ 0 w 2928136"/>
              <a:gd name="connsiteY6" fmla="*/ 1434955 h 5929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1275236 w 4203372"/>
              <a:gd name="connsiteY0" fmla="*/ 1810262 h 6305070"/>
              <a:gd name="connsiteX1" fmla="*/ 2233303 w 4203372"/>
              <a:gd name="connsiteY1" fmla="*/ 2311129 h 6305070"/>
              <a:gd name="connsiteX2" fmla="*/ 4203372 w 4203372"/>
              <a:gd name="connsiteY2" fmla="*/ 863330 h 6305070"/>
              <a:gd name="connsiteX3" fmla="*/ 1503836 w 4203372"/>
              <a:gd name="connsiteY3" fmla="*/ 3258068 h 6305070"/>
              <a:gd name="connsiteX4" fmla="*/ 3746170 w 4203372"/>
              <a:gd name="connsiteY4" fmla="*/ 2452403 h 6305070"/>
              <a:gd name="connsiteX5" fmla="*/ 1275236 w 4203372"/>
              <a:gd name="connsiteY5" fmla="*/ 1810265 h 6305070"/>
              <a:gd name="connsiteX6" fmla="*/ 1275236 w 4203372"/>
              <a:gd name="connsiteY6" fmla="*/ 1810262 h 6305070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844930 w 3773066"/>
              <a:gd name="connsiteY0" fmla="*/ 2505027 h 6999835"/>
              <a:gd name="connsiteX1" fmla="*/ 1802997 w 3773066"/>
              <a:gd name="connsiteY1" fmla="*/ 3005894 h 6999835"/>
              <a:gd name="connsiteX2" fmla="*/ 3773066 w 3773066"/>
              <a:gd name="connsiteY2" fmla="*/ 1558095 h 6999835"/>
              <a:gd name="connsiteX3" fmla="*/ 1073530 w 3773066"/>
              <a:gd name="connsiteY3" fmla="*/ 3952833 h 6999835"/>
              <a:gd name="connsiteX4" fmla="*/ 3315864 w 3773066"/>
              <a:gd name="connsiteY4" fmla="*/ 3147168 h 6999835"/>
              <a:gd name="connsiteX5" fmla="*/ 844930 w 3773066"/>
              <a:gd name="connsiteY5" fmla="*/ 2505030 h 6999835"/>
              <a:gd name="connsiteX6" fmla="*/ 844930 w 3773066"/>
              <a:gd name="connsiteY6" fmla="*/ 2505027 h 6999835"/>
              <a:gd name="connsiteX0" fmla="*/ 1324542 w 4252678"/>
              <a:gd name="connsiteY0" fmla="*/ 2392968 h 6887776"/>
              <a:gd name="connsiteX1" fmla="*/ 2282609 w 4252678"/>
              <a:gd name="connsiteY1" fmla="*/ 2893835 h 6887776"/>
              <a:gd name="connsiteX2" fmla="*/ 4252678 w 4252678"/>
              <a:gd name="connsiteY2" fmla="*/ 1446036 h 6887776"/>
              <a:gd name="connsiteX3" fmla="*/ 1553142 w 4252678"/>
              <a:gd name="connsiteY3" fmla="*/ 3840774 h 6887776"/>
              <a:gd name="connsiteX4" fmla="*/ 3795476 w 4252678"/>
              <a:gd name="connsiteY4" fmla="*/ 3035109 h 6887776"/>
              <a:gd name="connsiteX5" fmla="*/ 1324542 w 4252678"/>
              <a:gd name="connsiteY5" fmla="*/ 2392971 h 6887776"/>
              <a:gd name="connsiteX6" fmla="*/ 1324542 w 4252678"/>
              <a:gd name="connsiteY6" fmla="*/ 2392968 h 6887776"/>
              <a:gd name="connsiteX0" fmla="*/ 1324542 w 4252678"/>
              <a:gd name="connsiteY0" fmla="*/ 2392968 h 6887776"/>
              <a:gd name="connsiteX1" fmla="*/ 2282609 w 4252678"/>
              <a:gd name="connsiteY1" fmla="*/ 2893835 h 6887776"/>
              <a:gd name="connsiteX2" fmla="*/ 4252678 w 4252678"/>
              <a:gd name="connsiteY2" fmla="*/ 1446036 h 6887776"/>
              <a:gd name="connsiteX3" fmla="*/ 1553142 w 4252678"/>
              <a:gd name="connsiteY3" fmla="*/ 3840774 h 6887776"/>
              <a:gd name="connsiteX4" fmla="*/ 3795476 w 4252678"/>
              <a:gd name="connsiteY4" fmla="*/ 3035109 h 6887776"/>
              <a:gd name="connsiteX5" fmla="*/ 1324542 w 4252678"/>
              <a:gd name="connsiteY5" fmla="*/ 2392971 h 6887776"/>
              <a:gd name="connsiteX6" fmla="*/ 1324542 w 4252678"/>
              <a:gd name="connsiteY6" fmla="*/ 2392968 h 6887776"/>
              <a:gd name="connsiteX0" fmla="*/ 1869139 w 4797275"/>
              <a:gd name="connsiteY0" fmla="*/ 2392968 h 6887776"/>
              <a:gd name="connsiteX1" fmla="*/ 2827206 w 4797275"/>
              <a:gd name="connsiteY1" fmla="*/ 2893835 h 6887776"/>
              <a:gd name="connsiteX2" fmla="*/ 4797275 w 4797275"/>
              <a:gd name="connsiteY2" fmla="*/ 1446036 h 6887776"/>
              <a:gd name="connsiteX3" fmla="*/ 2097739 w 4797275"/>
              <a:gd name="connsiteY3" fmla="*/ 3840774 h 6887776"/>
              <a:gd name="connsiteX4" fmla="*/ 4340073 w 4797275"/>
              <a:gd name="connsiteY4" fmla="*/ 3035109 h 6887776"/>
              <a:gd name="connsiteX5" fmla="*/ 1869139 w 4797275"/>
              <a:gd name="connsiteY5" fmla="*/ 2392971 h 6887776"/>
              <a:gd name="connsiteX6" fmla="*/ 1869139 w 4797275"/>
              <a:gd name="connsiteY6" fmla="*/ 2392968 h 6887776"/>
              <a:gd name="connsiteX0" fmla="*/ 1869139 w 4797275"/>
              <a:gd name="connsiteY0" fmla="*/ 2433309 h 6928117"/>
              <a:gd name="connsiteX1" fmla="*/ 2827206 w 4797275"/>
              <a:gd name="connsiteY1" fmla="*/ 2934176 h 6928117"/>
              <a:gd name="connsiteX2" fmla="*/ 4797275 w 4797275"/>
              <a:gd name="connsiteY2" fmla="*/ 1486377 h 6928117"/>
              <a:gd name="connsiteX3" fmla="*/ 2097739 w 4797275"/>
              <a:gd name="connsiteY3" fmla="*/ 3881115 h 6928117"/>
              <a:gd name="connsiteX4" fmla="*/ 4340073 w 4797275"/>
              <a:gd name="connsiteY4" fmla="*/ 3075450 h 6928117"/>
              <a:gd name="connsiteX5" fmla="*/ 1869139 w 4797275"/>
              <a:gd name="connsiteY5" fmla="*/ 2433312 h 6928117"/>
              <a:gd name="connsiteX6" fmla="*/ 1869139 w 4797275"/>
              <a:gd name="connsiteY6" fmla="*/ 2433309 h 6928117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1869139 w 4797275"/>
              <a:gd name="connsiteY5" fmla="*/ 2531924 h 7026729"/>
              <a:gd name="connsiteX6" fmla="*/ 1869139 w 4797275"/>
              <a:gd name="connsiteY6" fmla="*/ 2531921 h 7026729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1869139 w 4797275"/>
              <a:gd name="connsiteY5" fmla="*/ 2531924 h 7026729"/>
              <a:gd name="connsiteX6" fmla="*/ 1869139 w 4797275"/>
              <a:gd name="connsiteY6" fmla="*/ 2531921 h 7026729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3269869 w 4797275"/>
              <a:gd name="connsiteY5" fmla="*/ 2756647 h 7026729"/>
              <a:gd name="connsiteX6" fmla="*/ 1869139 w 4797275"/>
              <a:gd name="connsiteY6" fmla="*/ 2531924 h 7026729"/>
              <a:gd name="connsiteX7" fmla="*/ 1869139 w 4797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3400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3400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6324598"/>
              <a:gd name="connsiteY0" fmla="*/ 2531921 h 7331529"/>
              <a:gd name="connsiteX1" fmla="*/ 2827206 w 6324598"/>
              <a:gd name="connsiteY1" fmla="*/ 3032788 h 7331529"/>
              <a:gd name="connsiteX2" fmla="*/ 5940275 w 6324598"/>
              <a:gd name="connsiteY2" fmla="*/ 2423189 h 7331529"/>
              <a:gd name="connsiteX3" fmla="*/ 5831539 w 6324598"/>
              <a:gd name="connsiteY3" fmla="*/ 4284527 h 7331529"/>
              <a:gd name="connsiteX4" fmla="*/ 4568673 w 6324598"/>
              <a:gd name="connsiteY4" fmla="*/ 3174062 h 7331529"/>
              <a:gd name="connsiteX5" fmla="*/ 3269869 w 6324598"/>
              <a:gd name="connsiteY5" fmla="*/ 2756647 h 7331529"/>
              <a:gd name="connsiteX6" fmla="*/ 1869139 w 6324598"/>
              <a:gd name="connsiteY6" fmla="*/ 2531924 h 7331529"/>
              <a:gd name="connsiteX7" fmla="*/ 1869139 w 63245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3269869 w 6934198"/>
              <a:gd name="connsiteY5" fmla="*/ 2756647 h 7331529"/>
              <a:gd name="connsiteX6" fmla="*/ 1869139 w 6934198"/>
              <a:gd name="connsiteY6" fmla="*/ 2531924 h 7331529"/>
              <a:gd name="connsiteX7" fmla="*/ 1869139 w 69341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3269869 w 6934198"/>
              <a:gd name="connsiteY5" fmla="*/ 2756647 h 7331529"/>
              <a:gd name="connsiteX6" fmla="*/ 1869139 w 6934198"/>
              <a:gd name="connsiteY6" fmla="*/ 2531924 h 7331529"/>
              <a:gd name="connsiteX7" fmla="*/ 1869139 w 69341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1869139 w 6934198"/>
              <a:gd name="connsiteY5" fmla="*/ 2531924 h 7331529"/>
              <a:gd name="connsiteX6" fmla="*/ 1869139 w 6934198"/>
              <a:gd name="connsiteY6" fmla="*/ 2531921 h 7331529"/>
              <a:gd name="connsiteX0" fmla="*/ 1869139 w 6911785"/>
              <a:gd name="connsiteY0" fmla="*/ 2531921 h 7336788"/>
              <a:gd name="connsiteX1" fmla="*/ 2827206 w 6911785"/>
              <a:gd name="connsiteY1" fmla="*/ 3032788 h 7336788"/>
              <a:gd name="connsiteX2" fmla="*/ 5940275 w 6911785"/>
              <a:gd name="connsiteY2" fmla="*/ 2423189 h 7336788"/>
              <a:gd name="connsiteX3" fmla="*/ 6441139 w 6911785"/>
              <a:gd name="connsiteY3" fmla="*/ 4284527 h 7336788"/>
              <a:gd name="connsiteX4" fmla="*/ 4568673 w 6911785"/>
              <a:gd name="connsiteY4" fmla="*/ 3174062 h 7336788"/>
              <a:gd name="connsiteX5" fmla="*/ 1869139 w 6911785"/>
              <a:gd name="connsiteY5" fmla="*/ 2531924 h 7336788"/>
              <a:gd name="connsiteX6" fmla="*/ 1869139 w 6911785"/>
              <a:gd name="connsiteY6" fmla="*/ 2531921 h 7336788"/>
              <a:gd name="connsiteX0" fmla="*/ 1869139 w 7024741"/>
              <a:gd name="connsiteY0" fmla="*/ 2531921 h 7336788"/>
              <a:gd name="connsiteX1" fmla="*/ 2827206 w 7024741"/>
              <a:gd name="connsiteY1" fmla="*/ 3032788 h 7336788"/>
              <a:gd name="connsiteX2" fmla="*/ 5940275 w 7024741"/>
              <a:gd name="connsiteY2" fmla="*/ 2423189 h 7336788"/>
              <a:gd name="connsiteX3" fmla="*/ 6441139 w 7024741"/>
              <a:gd name="connsiteY3" fmla="*/ 4284527 h 7336788"/>
              <a:gd name="connsiteX4" fmla="*/ 4568673 w 7024741"/>
              <a:gd name="connsiteY4" fmla="*/ 3174062 h 7336788"/>
              <a:gd name="connsiteX5" fmla="*/ 1869139 w 7024741"/>
              <a:gd name="connsiteY5" fmla="*/ 2531924 h 7336788"/>
              <a:gd name="connsiteX6" fmla="*/ 1869139 w 7024741"/>
              <a:gd name="connsiteY6" fmla="*/ 2531921 h 7336788"/>
              <a:gd name="connsiteX0" fmla="*/ 2685372 w 6756508"/>
              <a:gd name="connsiteY0" fmla="*/ 2531921 h 5551239"/>
              <a:gd name="connsiteX1" fmla="*/ 3643439 w 6756508"/>
              <a:gd name="connsiteY1" fmla="*/ 3032788 h 5551239"/>
              <a:gd name="connsiteX2" fmla="*/ 6756508 w 6756508"/>
              <a:gd name="connsiteY2" fmla="*/ 2423189 h 5551239"/>
              <a:gd name="connsiteX3" fmla="*/ 0 w 6756508"/>
              <a:gd name="connsiteY3" fmla="*/ 2498978 h 5551239"/>
              <a:gd name="connsiteX4" fmla="*/ 5384906 w 6756508"/>
              <a:gd name="connsiteY4" fmla="*/ 3174062 h 5551239"/>
              <a:gd name="connsiteX5" fmla="*/ 2685372 w 6756508"/>
              <a:gd name="connsiteY5" fmla="*/ 2531924 h 5551239"/>
              <a:gd name="connsiteX6" fmla="*/ 2685372 w 6756508"/>
              <a:gd name="connsiteY6" fmla="*/ 2531921 h 5551239"/>
              <a:gd name="connsiteX0" fmla="*/ 2685372 w 6756508"/>
              <a:gd name="connsiteY0" fmla="*/ 2531921 h 5663722"/>
              <a:gd name="connsiteX1" fmla="*/ 3643439 w 6756508"/>
              <a:gd name="connsiteY1" fmla="*/ 3032788 h 5663722"/>
              <a:gd name="connsiteX2" fmla="*/ 6756508 w 6756508"/>
              <a:gd name="connsiteY2" fmla="*/ 2423189 h 5663722"/>
              <a:gd name="connsiteX3" fmla="*/ 0 w 6756508"/>
              <a:gd name="connsiteY3" fmla="*/ 2498978 h 5663722"/>
              <a:gd name="connsiteX4" fmla="*/ 5384906 w 6756508"/>
              <a:gd name="connsiteY4" fmla="*/ 3174062 h 5663722"/>
              <a:gd name="connsiteX5" fmla="*/ 2685372 w 6756508"/>
              <a:gd name="connsiteY5" fmla="*/ 2531924 h 5663722"/>
              <a:gd name="connsiteX6" fmla="*/ 2685372 w 6756508"/>
              <a:gd name="connsiteY6" fmla="*/ 2531921 h 5663722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6508" h="4203685">
                <a:moveTo>
                  <a:pt x="2685372" y="1071887"/>
                </a:moveTo>
                <a:cubicBezTo>
                  <a:pt x="3004728" y="1238842"/>
                  <a:pt x="3929746" y="843385"/>
                  <a:pt x="3643439" y="1572751"/>
                </a:cubicBezTo>
                <a:cubicBezTo>
                  <a:pt x="5291114" y="2384738"/>
                  <a:pt x="5802321" y="0"/>
                  <a:pt x="6756508" y="963152"/>
                </a:cubicBezTo>
                <a:cubicBezTo>
                  <a:pt x="5263885" y="2901772"/>
                  <a:pt x="583602" y="3607661"/>
                  <a:pt x="0" y="1038941"/>
                </a:cubicBezTo>
                <a:cubicBezTo>
                  <a:pt x="438400" y="4203685"/>
                  <a:pt x="5067753" y="2254624"/>
                  <a:pt x="5384906" y="1714025"/>
                </a:cubicBezTo>
                <a:cubicBezTo>
                  <a:pt x="4622906" y="1421925"/>
                  <a:pt x="3135294" y="1178910"/>
                  <a:pt x="2685372" y="1071887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63500" sx="101000" sy="101000" algn="ctr" rotWithShape="0">
              <a:schemeClr val="tx1">
                <a:lumMod val="75000"/>
                <a:lumOff val="25000"/>
                <a:alpha val="40000"/>
              </a:schemeClr>
            </a:outerShdw>
            <a:reflection blurRad="12050" stA="35000" endA="100" endPos="40000" dist="101600" dir="5400000" sy="-100000" algn="bl" rotWithShape="0"/>
          </a:effectLst>
          <a:scene3d>
            <a:camera prst="orthographicFront"/>
            <a:lightRig rig="morning" dir="t">
              <a:rot lat="0" lon="0" rev="6000000"/>
            </a:lightRig>
          </a:scene3d>
          <a:sp3d>
            <a:bevelT w="25400" h="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7360" y="1755648"/>
            <a:ext cx="3063240" cy="439432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638" y="1755648"/>
            <a:ext cx="3063240" cy="439432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11.12.2009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1660" y="1722279"/>
            <a:ext cx="283464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3938" y="1722279"/>
            <a:ext cx="283464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sz="2000" b="1" kern="1200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Freeform 9"/>
          <p:cNvSpPr/>
          <p:nvPr/>
        </p:nvSpPr>
        <p:spPr>
          <a:xfrm>
            <a:off x="1737360" y="2423160"/>
            <a:ext cx="3063240" cy="4572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959638" y="2423160"/>
            <a:ext cx="3063240" cy="4572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7360" y="2590799"/>
            <a:ext cx="3063240" cy="3535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9638" y="2590799"/>
            <a:ext cx="3063240" cy="3535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11.12.2009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11.12.2009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" name="Group 5"/>
          <p:cNvGrpSpPr/>
          <p:nvPr/>
        </p:nvGrpSpPr>
        <p:grpSpPr>
          <a:xfrm>
            <a:off x="7339001" y="5311513"/>
            <a:ext cx="1837944" cy="1533602"/>
            <a:chOff x="7339001" y="5311513"/>
            <a:chExt cx="1837944" cy="1533602"/>
          </a:xfrm>
        </p:grpSpPr>
        <p:sp>
          <p:nvSpPr>
            <p:cNvPr id="7" name="Freeform 6"/>
            <p:cNvSpPr>
              <a:spLocks noChangeAspect="1"/>
            </p:cNvSpPr>
            <p:nvPr/>
          </p:nvSpPr>
          <p:spPr>
            <a:xfrm rot="6563566" flipH="1" flipV="1">
              <a:off x="7456882" y="58108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 noChangeAspect="1"/>
            </p:cNvSpPr>
            <p:nvPr/>
          </p:nvSpPr>
          <p:spPr>
            <a:xfrm rot="6563566" flipH="1" flipV="1">
              <a:off x="7887816" y="519363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 noChangeAspect="1"/>
            </p:cNvSpPr>
            <p:nvPr/>
          </p:nvSpPr>
          <p:spPr>
            <a:xfrm rot="6563566" flipH="1" flipV="1">
              <a:off x="8142682" y="5605111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11.12.2009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7339001" y="5311513"/>
            <a:ext cx="1837944" cy="1533602"/>
            <a:chOff x="7339001" y="5311513"/>
            <a:chExt cx="1837944" cy="1533602"/>
          </a:xfrm>
        </p:grpSpPr>
        <p:sp>
          <p:nvSpPr>
            <p:cNvPr id="5" name="Freeform 4"/>
            <p:cNvSpPr>
              <a:spLocks noChangeAspect="1"/>
            </p:cNvSpPr>
            <p:nvPr/>
          </p:nvSpPr>
          <p:spPr>
            <a:xfrm rot="6563566" flipH="1" flipV="1">
              <a:off x="7456882" y="58108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5"/>
            <p:cNvSpPr>
              <a:spLocks noChangeAspect="1"/>
            </p:cNvSpPr>
            <p:nvPr/>
          </p:nvSpPr>
          <p:spPr>
            <a:xfrm rot="6563566" flipH="1" flipV="1">
              <a:off x="7887816" y="519363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 noChangeAspect="1"/>
            </p:cNvSpPr>
            <p:nvPr/>
          </p:nvSpPr>
          <p:spPr>
            <a:xfrm rot="6563566" flipH="1" flipV="1">
              <a:off x="8142682" y="5605111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49941"/>
            <a:ext cx="3886200" cy="54864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11.12.2009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5353" y="2516841"/>
            <a:ext cx="2514600" cy="2743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353" y="1526241"/>
            <a:ext cx="2514600" cy="91440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4666129" y="523718"/>
            <a:ext cx="4114800" cy="572826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656" y="1527048"/>
            <a:ext cx="2514600" cy="91440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7760" y="786384"/>
            <a:ext cx="3611880" cy="5212080"/>
          </a:xfrm>
          <a:effectLst>
            <a:softEdge rad="31750"/>
          </a:effectLst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9656" y="2514600"/>
            <a:ext cx="2514600" cy="2743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11.12.2009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752600"/>
            <a:ext cx="6041679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89279" y="6498874"/>
            <a:ext cx="2133600" cy="256032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marL="0" algn="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499412"/>
            <a:ext cx="2895600" cy="255494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marL="0" algn="l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7894" y="6208059"/>
            <a:ext cx="1048872" cy="685800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r">
              <a:defRPr sz="2800" b="1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Freeform 7"/>
          <p:cNvSpPr/>
          <p:nvPr/>
        </p:nvSpPr>
        <p:spPr>
          <a:xfrm>
            <a:off x="-990600" y="76200"/>
            <a:ext cx="3340100" cy="6629400"/>
          </a:xfrm>
          <a:custGeom>
            <a:avLst/>
            <a:gdLst>
              <a:gd name="connsiteX0" fmla="*/ 0 w 2057400"/>
              <a:gd name="connsiteY0" fmla="*/ 3238500 h 6477000"/>
              <a:gd name="connsiteX1" fmla="*/ 48274 w 2057400"/>
              <a:gd name="connsiteY1" fmla="*/ 2258072 h 6477000"/>
              <a:gd name="connsiteX2" fmla="*/ 1028706 w 2057400"/>
              <a:gd name="connsiteY2" fmla="*/ 1 h 6477000"/>
              <a:gd name="connsiteX3" fmla="*/ 2009129 w 2057400"/>
              <a:gd name="connsiteY3" fmla="*/ 2258077 h 6477000"/>
              <a:gd name="connsiteX4" fmla="*/ 2057403 w 2057400"/>
              <a:gd name="connsiteY4" fmla="*/ 3238502 h 6477000"/>
              <a:gd name="connsiteX5" fmla="*/ 2009129 w 2057400"/>
              <a:gd name="connsiteY5" fmla="*/ 4218929 h 6477000"/>
              <a:gd name="connsiteX6" fmla="*/ 1028701 w 2057400"/>
              <a:gd name="connsiteY6" fmla="*/ 6477002 h 6477000"/>
              <a:gd name="connsiteX7" fmla="*/ 48277 w 2057400"/>
              <a:gd name="connsiteY7" fmla="*/ 4218927 h 6477000"/>
              <a:gd name="connsiteX8" fmla="*/ 3 w 2057400"/>
              <a:gd name="connsiteY8" fmla="*/ 3238501 h 6477000"/>
              <a:gd name="connsiteX9" fmla="*/ 0 w 2057400"/>
              <a:gd name="connsiteY9" fmla="*/ 3238500 h 6477000"/>
              <a:gd name="connsiteX0" fmla="*/ 0 w 2057403"/>
              <a:gd name="connsiteY0" fmla="*/ 3238507 h 6477012"/>
              <a:gd name="connsiteX1" fmla="*/ 48274 w 2057403"/>
              <a:gd name="connsiteY1" fmla="*/ 22580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0 w 2057403"/>
              <a:gd name="connsiteY0" fmla="*/ 3238507 h 6477012"/>
              <a:gd name="connsiteX1" fmla="*/ 886474 w 2057403"/>
              <a:gd name="connsiteY1" fmla="*/ 25628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0 w 2057403"/>
              <a:gd name="connsiteY0" fmla="*/ 3238507 h 6477012"/>
              <a:gd name="connsiteX1" fmla="*/ 886474 w 2057403"/>
              <a:gd name="connsiteY1" fmla="*/ 25628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593235 w 2650638"/>
              <a:gd name="connsiteY0" fmla="*/ 3238507 h 6477012"/>
              <a:gd name="connsiteX1" fmla="*/ 1479709 w 2650638"/>
              <a:gd name="connsiteY1" fmla="*/ 2562879 h 6477012"/>
              <a:gd name="connsiteX2" fmla="*/ 1621941 w 2650638"/>
              <a:gd name="connsiteY2" fmla="*/ 8 h 6477012"/>
              <a:gd name="connsiteX3" fmla="*/ 2602364 w 2650638"/>
              <a:gd name="connsiteY3" fmla="*/ 2258084 h 6477012"/>
              <a:gd name="connsiteX4" fmla="*/ 2650638 w 2650638"/>
              <a:gd name="connsiteY4" fmla="*/ 3238509 h 6477012"/>
              <a:gd name="connsiteX5" fmla="*/ 2602364 w 2650638"/>
              <a:gd name="connsiteY5" fmla="*/ 4218936 h 6477012"/>
              <a:gd name="connsiteX6" fmla="*/ 1621936 w 2650638"/>
              <a:gd name="connsiteY6" fmla="*/ 6477009 h 6477012"/>
              <a:gd name="connsiteX7" fmla="*/ 641512 w 2650638"/>
              <a:gd name="connsiteY7" fmla="*/ 4218934 h 6477012"/>
              <a:gd name="connsiteX8" fmla="*/ 593238 w 2650638"/>
              <a:gd name="connsiteY8" fmla="*/ 3238508 h 6477012"/>
              <a:gd name="connsiteX9" fmla="*/ 593235 w 2650638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2650638 w 3406086"/>
              <a:gd name="connsiteY4" fmla="*/ 32385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2650638 w 3406086"/>
              <a:gd name="connsiteY4" fmla="*/ 32385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1964838 w 3406086"/>
              <a:gd name="connsiteY4" fmla="*/ 26289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8" fmla="*/ 593235 w 3406086"/>
              <a:gd name="connsiteY8" fmla="*/ 3238507 h 6477009"/>
              <a:gd name="connsiteX0" fmla="*/ 593235 w 3406086"/>
              <a:gd name="connsiteY0" fmla="*/ 3238507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8" fmla="*/ 593235 w 3406086"/>
              <a:gd name="connsiteY8" fmla="*/ 3238507 h 6477009"/>
              <a:gd name="connsiteX0" fmla="*/ 593238 w 3406086"/>
              <a:gd name="connsiteY0" fmla="*/ 3238508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0" fmla="*/ 641512 w 3406086"/>
              <a:gd name="connsiteY0" fmla="*/ 42189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7780" h="6477009">
                <a:moveTo>
                  <a:pt x="1860712" y="2923534"/>
                </a:moveTo>
                <a:cubicBezTo>
                  <a:pt x="1944660" y="1493706"/>
                  <a:pt x="1492916" y="2558773"/>
                  <a:pt x="1479709" y="2562879"/>
                </a:cubicBezTo>
                <a:cubicBezTo>
                  <a:pt x="3317780" y="1849120"/>
                  <a:pt x="1173778" y="0"/>
                  <a:pt x="1621941" y="8"/>
                </a:cubicBezTo>
                <a:cubicBezTo>
                  <a:pt x="0" y="1257313"/>
                  <a:pt x="2466688" y="913421"/>
                  <a:pt x="2602364" y="2258084"/>
                </a:cubicBezTo>
                <a:cubicBezTo>
                  <a:pt x="2812155" y="1330547"/>
                  <a:pt x="2128243" y="1925755"/>
                  <a:pt x="1964838" y="2628909"/>
                </a:cubicBezTo>
                <a:cubicBezTo>
                  <a:pt x="1801433" y="3332063"/>
                  <a:pt x="1842490" y="6212005"/>
                  <a:pt x="1621936" y="6477009"/>
                </a:cubicBezTo>
                <a:cubicBezTo>
                  <a:pt x="1173776" y="6477006"/>
                  <a:pt x="3025088" y="1778999"/>
                  <a:pt x="1860712" y="2923534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gradFill>
            <a:gsLst>
              <a:gs pos="0">
                <a:schemeClr val="tx1">
                  <a:alpha val="90000"/>
                </a:schemeClr>
              </a:gs>
              <a:gs pos="50000">
                <a:schemeClr val="tx1">
                  <a:lumMod val="75000"/>
                  <a:lumOff val="25000"/>
                  <a:alpha val="9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/>
        </a:buClr>
        <a:buSzPct val="80000"/>
        <a:buFont typeface="Wingdings" pitchFamily="2" charset="2"/>
        <a:buChar char="v"/>
        <a:defRPr sz="22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577850" indent="-228600" algn="l" defTabSz="914400" rtl="0" eaLnBrk="1" latinLnBrk="0" hangingPunct="1">
        <a:spcBef>
          <a:spcPts val="1200"/>
        </a:spcBef>
        <a:buSzPct val="100000"/>
        <a:buFont typeface="Wingdings" pitchFamily="2" charset="2"/>
        <a:buChar char=""/>
        <a:defRPr sz="22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200"/>
        </a:spcBef>
        <a:buClr>
          <a:schemeClr val="accent4"/>
        </a:buClr>
        <a:buSzPct val="100000"/>
        <a:buFont typeface="Wingdings" pitchFamily="2" charset="2"/>
        <a:buChar char="w"/>
        <a:defRPr sz="20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35050" indent="-228600" algn="l" defTabSz="914400" rtl="0" eaLnBrk="1" latinLnBrk="0" hangingPunct="1">
        <a:spcBef>
          <a:spcPts val="1200"/>
        </a:spcBef>
        <a:buClr>
          <a:schemeClr val="accent2"/>
        </a:buClr>
        <a:buFont typeface="Wingdings" pitchFamily="2" charset="2"/>
        <a:buChar char=""/>
        <a:defRPr sz="18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63650" indent="-228600" algn="l" defTabSz="914400" rtl="0" eaLnBrk="1" latinLnBrk="0" hangingPunct="1">
        <a:spcBef>
          <a:spcPts val="1200"/>
        </a:spcBef>
        <a:buClr>
          <a:schemeClr val="accent3"/>
        </a:buClr>
        <a:buSzPct val="100000"/>
        <a:buFont typeface="Wingdings" pitchFamily="2" charset="2"/>
        <a:buChar char="w"/>
        <a:defRPr sz="16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Основные соли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Основная соль – </a:t>
            </a:r>
            <a:r>
              <a:rPr lang="ru-RU" dirty="0" err="1" smtClean="0"/>
              <a:t>Вавеллит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2071678"/>
            <a:ext cx="32147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Химический состав.</a:t>
            </a:r>
            <a:r>
              <a:rPr lang="ru-RU" dirty="0" smtClean="0"/>
              <a:t> Окись алюминия (Аl</a:t>
            </a:r>
            <a:r>
              <a:rPr lang="ru-RU" baseline="-25000" dirty="0" smtClean="0"/>
              <a:t>2</a:t>
            </a:r>
            <a:r>
              <a:rPr lang="ru-RU" dirty="0" smtClean="0"/>
              <a:t>О</a:t>
            </a:r>
            <a:r>
              <a:rPr lang="ru-RU" baseline="-25000" dirty="0" smtClean="0"/>
              <a:t>3</a:t>
            </a:r>
            <a:r>
              <a:rPr lang="ru-RU" dirty="0" smtClean="0"/>
              <a:t>) 36,6%, </a:t>
            </a:r>
            <a:r>
              <a:rPr lang="ru-RU" dirty="0" err="1" smtClean="0"/>
              <a:t>пятиокись</a:t>
            </a:r>
            <a:r>
              <a:rPr lang="ru-RU" dirty="0" smtClean="0"/>
              <a:t> фосфора (Р</a:t>
            </a:r>
            <a:r>
              <a:rPr lang="ru-RU" baseline="-25000" dirty="0" smtClean="0"/>
              <a:t>2</a:t>
            </a:r>
            <a:r>
              <a:rPr lang="ru-RU" dirty="0" smtClean="0"/>
              <a:t>O</a:t>
            </a:r>
            <a:r>
              <a:rPr lang="ru-RU" baseline="-25000" dirty="0" smtClean="0"/>
              <a:t>5</a:t>
            </a:r>
            <a:r>
              <a:rPr lang="ru-RU" dirty="0" smtClean="0"/>
              <a:t>) 34,06%, вода (Н</a:t>
            </a:r>
            <a:r>
              <a:rPr lang="ru-RU" baseline="-25000" dirty="0" smtClean="0"/>
              <a:t>2</a:t>
            </a:r>
            <a:r>
              <a:rPr lang="ru-RU" dirty="0" smtClean="0"/>
              <a:t>О) 27,4%.</a:t>
            </a:r>
          </a:p>
          <a:p>
            <a:endParaRPr lang="ru-RU" dirty="0" smtClean="0"/>
          </a:p>
          <a:p>
            <a:r>
              <a:rPr lang="ru-RU" b="1" dirty="0" smtClean="0"/>
              <a:t>Химическая формула </a:t>
            </a:r>
            <a:r>
              <a:rPr lang="ru-RU" dirty="0" smtClean="0"/>
              <a:t>А</a:t>
            </a:r>
            <a:r>
              <a:rPr lang="en-US" dirty="0" smtClean="0"/>
              <a:t>l</a:t>
            </a:r>
            <a:r>
              <a:rPr lang="en-US" baseline="-25000" dirty="0" smtClean="0"/>
              <a:t>3</a:t>
            </a:r>
            <a:r>
              <a:rPr lang="en-US" dirty="0" smtClean="0"/>
              <a:t>(</a:t>
            </a:r>
            <a:r>
              <a:rPr lang="ru-RU" dirty="0" smtClean="0"/>
              <a:t>РО</a:t>
            </a:r>
            <a:r>
              <a:rPr lang="ru-RU" baseline="-25000" dirty="0" smtClean="0"/>
              <a:t>4</a:t>
            </a:r>
            <a:r>
              <a:rPr lang="ru-RU" dirty="0" smtClean="0"/>
              <a:t>)</a:t>
            </a:r>
            <a:r>
              <a:rPr lang="ru-RU" baseline="-25000" dirty="0" smtClean="0"/>
              <a:t>2</a:t>
            </a:r>
            <a:r>
              <a:rPr lang="ru-RU" dirty="0" smtClean="0"/>
              <a:t>(ОН)</a:t>
            </a:r>
            <a:r>
              <a:rPr lang="ru-RU" baseline="-25000" dirty="0" smtClean="0"/>
              <a:t>3</a:t>
            </a:r>
            <a:r>
              <a:rPr lang="ru-RU" dirty="0" smtClean="0"/>
              <a:t>·5Н</a:t>
            </a:r>
            <a:r>
              <a:rPr lang="ru-RU" baseline="-25000" dirty="0" smtClean="0"/>
              <a:t>2</a:t>
            </a:r>
            <a:r>
              <a:rPr lang="ru-RU" dirty="0" smtClean="0"/>
              <a:t>О</a:t>
            </a:r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0024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Основная соль – Бирюза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1857364"/>
            <a:ext cx="32147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Химический состав (в %): </a:t>
            </a:r>
          </a:p>
          <a:p>
            <a:r>
              <a:rPr lang="ru-RU" dirty="0" err="1" smtClean="0"/>
              <a:t>CuO</a:t>
            </a:r>
            <a:r>
              <a:rPr lang="ru-RU" dirty="0" smtClean="0"/>
              <a:t> - 9. 57, </a:t>
            </a:r>
          </a:p>
          <a:p>
            <a:r>
              <a:rPr lang="ru-RU" dirty="0" smtClean="0"/>
              <a:t>Al</a:t>
            </a:r>
            <a:r>
              <a:rPr lang="ru-RU" baseline="-25000" dirty="0" smtClean="0"/>
              <a:t>2</a:t>
            </a:r>
            <a:r>
              <a:rPr lang="ru-RU" dirty="0" smtClean="0"/>
              <a:t>O</a:t>
            </a:r>
            <a:r>
              <a:rPr lang="ru-RU" baseline="-25000" dirty="0" smtClean="0"/>
              <a:t>3</a:t>
            </a:r>
            <a:r>
              <a:rPr lang="ru-RU" dirty="0" smtClean="0"/>
              <a:t> - 36,84,</a:t>
            </a:r>
          </a:p>
          <a:p>
            <a:r>
              <a:rPr lang="ru-RU" dirty="0" smtClean="0"/>
              <a:t>Pb</a:t>
            </a:r>
            <a:r>
              <a:rPr lang="ru-RU" baseline="-25000" dirty="0" smtClean="0"/>
              <a:t>2</a:t>
            </a:r>
            <a:r>
              <a:rPr lang="ru-RU" dirty="0" smtClean="0"/>
              <a:t>O</a:t>
            </a:r>
            <a:r>
              <a:rPr lang="ru-RU" baseline="-25000" dirty="0" smtClean="0"/>
              <a:t>3</a:t>
            </a:r>
            <a:r>
              <a:rPr lang="ru-RU" dirty="0" smtClean="0"/>
              <a:t> - 34,12,</a:t>
            </a:r>
          </a:p>
          <a:p>
            <a:r>
              <a:rPr lang="ru-RU" dirty="0" smtClean="0"/>
              <a:t>H</a:t>
            </a:r>
            <a:r>
              <a:rPr lang="ru-RU" baseline="-25000" dirty="0" smtClean="0"/>
              <a:t>2</a:t>
            </a:r>
            <a:r>
              <a:rPr lang="ru-RU" dirty="0" smtClean="0"/>
              <a:t>O - 19,47.</a:t>
            </a:r>
          </a:p>
          <a:p>
            <a:r>
              <a:rPr lang="ru-RU" dirty="0" smtClean="0"/>
              <a:t>Постоянные примеси—сера, цинк, барий, хром, никель, титан и др.</a:t>
            </a:r>
          </a:p>
          <a:p>
            <a:endParaRPr lang="ru-RU" dirty="0" smtClean="0"/>
          </a:p>
          <a:p>
            <a:r>
              <a:rPr lang="ru-RU" b="1" dirty="0" smtClean="0"/>
              <a:t>Химическая формула</a:t>
            </a:r>
          </a:p>
          <a:p>
            <a:r>
              <a:rPr lang="en-US" dirty="0" smtClean="0"/>
              <a:t>CuAl</a:t>
            </a:r>
            <a:r>
              <a:rPr lang="en-US" baseline="-25000" dirty="0" smtClean="0"/>
              <a:t>6</a:t>
            </a:r>
            <a:r>
              <a:rPr lang="en-US" dirty="0" smtClean="0"/>
              <a:t>X[PO</a:t>
            </a:r>
            <a:r>
              <a:rPr lang="en-US" baseline="-25000" dirty="0" smtClean="0"/>
              <a:t>4</a:t>
            </a:r>
            <a:r>
              <a:rPr lang="en-US" dirty="0" smtClean="0"/>
              <a:t>]</a:t>
            </a:r>
            <a:r>
              <a:rPr lang="en-US" baseline="-25000" dirty="0" smtClean="0"/>
              <a:t>4</a:t>
            </a:r>
            <a:r>
              <a:rPr lang="en-US" dirty="0" smtClean="0"/>
              <a:t>[OH]</a:t>
            </a:r>
            <a:r>
              <a:rPr lang="en-US" baseline="-25000" dirty="0" smtClean="0"/>
              <a:t>8</a:t>
            </a:r>
            <a:r>
              <a:rPr lang="en-US" dirty="0" smtClean="0"/>
              <a:t>·5H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928802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Основная соль – Бирюза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1857364"/>
            <a:ext cx="32147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Химический состав (в %): </a:t>
            </a:r>
          </a:p>
          <a:p>
            <a:r>
              <a:rPr lang="ru-RU" dirty="0" err="1" smtClean="0"/>
              <a:t>CuO</a:t>
            </a:r>
            <a:r>
              <a:rPr lang="ru-RU" dirty="0" smtClean="0"/>
              <a:t> - 9. 57, </a:t>
            </a:r>
          </a:p>
          <a:p>
            <a:r>
              <a:rPr lang="ru-RU" dirty="0" smtClean="0"/>
              <a:t>Al</a:t>
            </a:r>
            <a:r>
              <a:rPr lang="ru-RU" baseline="-25000" dirty="0" smtClean="0"/>
              <a:t>2</a:t>
            </a:r>
            <a:r>
              <a:rPr lang="ru-RU" dirty="0" smtClean="0"/>
              <a:t>O</a:t>
            </a:r>
            <a:r>
              <a:rPr lang="ru-RU" baseline="-25000" dirty="0" smtClean="0"/>
              <a:t>3</a:t>
            </a:r>
            <a:r>
              <a:rPr lang="ru-RU" dirty="0" smtClean="0"/>
              <a:t> - 36,84,</a:t>
            </a:r>
          </a:p>
          <a:p>
            <a:r>
              <a:rPr lang="ru-RU" dirty="0" smtClean="0"/>
              <a:t>Pb</a:t>
            </a:r>
            <a:r>
              <a:rPr lang="ru-RU" baseline="-25000" dirty="0" smtClean="0"/>
              <a:t>2</a:t>
            </a:r>
            <a:r>
              <a:rPr lang="ru-RU" dirty="0" smtClean="0"/>
              <a:t>O</a:t>
            </a:r>
            <a:r>
              <a:rPr lang="ru-RU" baseline="-25000" dirty="0" smtClean="0"/>
              <a:t>3</a:t>
            </a:r>
            <a:r>
              <a:rPr lang="ru-RU" dirty="0" smtClean="0"/>
              <a:t> - 34,12,</a:t>
            </a:r>
          </a:p>
          <a:p>
            <a:r>
              <a:rPr lang="ru-RU" dirty="0" smtClean="0"/>
              <a:t>H</a:t>
            </a:r>
            <a:r>
              <a:rPr lang="ru-RU" baseline="-25000" dirty="0" smtClean="0"/>
              <a:t>2</a:t>
            </a:r>
            <a:r>
              <a:rPr lang="ru-RU" dirty="0" smtClean="0"/>
              <a:t>O - 19,47.</a:t>
            </a:r>
          </a:p>
          <a:p>
            <a:r>
              <a:rPr lang="ru-RU" dirty="0" smtClean="0"/>
              <a:t>Постоянные примеси—сера, цинк, барий, хром, никель, титан и др.</a:t>
            </a:r>
          </a:p>
          <a:p>
            <a:endParaRPr lang="ru-RU" dirty="0" smtClean="0"/>
          </a:p>
          <a:p>
            <a:r>
              <a:rPr lang="ru-RU" b="1" dirty="0" smtClean="0"/>
              <a:t>Химическая формула</a:t>
            </a:r>
          </a:p>
          <a:p>
            <a:r>
              <a:rPr lang="en-US" dirty="0" smtClean="0"/>
              <a:t>CuAl</a:t>
            </a:r>
            <a:r>
              <a:rPr lang="en-US" baseline="-25000" dirty="0" smtClean="0"/>
              <a:t>6</a:t>
            </a:r>
            <a:r>
              <a:rPr lang="en-US" dirty="0" smtClean="0"/>
              <a:t>X[PO</a:t>
            </a:r>
            <a:r>
              <a:rPr lang="en-US" baseline="-25000" dirty="0" smtClean="0"/>
              <a:t>4</a:t>
            </a:r>
            <a:r>
              <a:rPr lang="en-US" dirty="0" smtClean="0"/>
              <a:t>]</a:t>
            </a:r>
            <a:r>
              <a:rPr lang="en-US" baseline="-25000" dirty="0" smtClean="0"/>
              <a:t>4</a:t>
            </a:r>
            <a:r>
              <a:rPr lang="en-US" dirty="0" smtClean="0"/>
              <a:t>[OH]</a:t>
            </a:r>
            <a:r>
              <a:rPr lang="en-US" baseline="-25000" dirty="0" smtClean="0"/>
              <a:t>8</a:t>
            </a:r>
            <a:r>
              <a:rPr lang="en-US" dirty="0" smtClean="0"/>
              <a:t>·5H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00024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Основная соль – Бирюза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1857364"/>
            <a:ext cx="32147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Химический состав (в %): </a:t>
            </a:r>
          </a:p>
          <a:p>
            <a:r>
              <a:rPr lang="ru-RU" dirty="0" err="1" smtClean="0"/>
              <a:t>CuO</a:t>
            </a:r>
            <a:r>
              <a:rPr lang="ru-RU" dirty="0" smtClean="0"/>
              <a:t> - 9. 57, </a:t>
            </a:r>
          </a:p>
          <a:p>
            <a:r>
              <a:rPr lang="ru-RU" dirty="0" smtClean="0"/>
              <a:t>Al</a:t>
            </a:r>
            <a:r>
              <a:rPr lang="ru-RU" baseline="-25000" dirty="0" smtClean="0"/>
              <a:t>2</a:t>
            </a:r>
            <a:r>
              <a:rPr lang="ru-RU" dirty="0" smtClean="0"/>
              <a:t>O</a:t>
            </a:r>
            <a:r>
              <a:rPr lang="ru-RU" baseline="-25000" dirty="0" smtClean="0"/>
              <a:t>3</a:t>
            </a:r>
            <a:r>
              <a:rPr lang="ru-RU" dirty="0" smtClean="0"/>
              <a:t> - 36,84,</a:t>
            </a:r>
          </a:p>
          <a:p>
            <a:r>
              <a:rPr lang="ru-RU" dirty="0" smtClean="0"/>
              <a:t>Pb</a:t>
            </a:r>
            <a:r>
              <a:rPr lang="ru-RU" baseline="-25000" dirty="0" smtClean="0"/>
              <a:t>2</a:t>
            </a:r>
            <a:r>
              <a:rPr lang="ru-RU" dirty="0" smtClean="0"/>
              <a:t>O</a:t>
            </a:r>
            <a:r>
              <a:rPr lang="ru-RU" baseline="-25000" dirty="0" smtClean="0"/>
              <a:t>3</a:t>
            </a:r>
            <a:r>
              <a:rPr lang="ru-RU" dirty="0" smtClean="0"/>
              <a:t> - 34,12,</a:t>
            </a:r>
          </a:p>
          <a:p>
            <a:r>
              <a:rPr lang="ru-RU" dirty="0" smtClean="0"/>
              <a:t>H</a:t>
            </a:r>
            <a:r>
              <a:rPr lang="ru-RU" baseline="-25000" dirty="0" smtClean="0"/>
              <a:t>2</a:t>
            </a:r>
            <a:r>
              <a:rPr lang="ru-RU" dirty="0" smtClean="0"/>
              <a:t>O - 19,47.</a:t>
            </a:r>
          </a:p>
          <a:p>
            <a:r>
              <a:rPr lang="ru-RU" dirty="0" smtClean="0"/>
              <a:t>Постоянные примеси—сера, цинк, барий, хром, никель, титан и др.</a:t>
            </a:r>
          </a:p>
          <a:p>
            <a:endParaRPr lang="ru-RU" dirty="0" smtClean="0"/>
          </a:p>
          <a:p>
            <a:r>
              <a:rPr lang="ru-RU" b="1" dirty="0" smtClean="0"/>
              <a:t>Химическая формула</a:t>
            </a:r>
          </a:p>
          <a:p>
            <a:r>
              <a:rPr lang="en-US" dirty="0" smtClean="0"/>
              <a:t>CuAl</a:t>
            </a:r>
            <a:r>
              <a:rPr lang="en-US" baseline="-25000" dirty="0" smtClean="0"/>
              <a:t>6</a:t>
            </a:r>
            <a:r>
              <a:rPr lang="en-US" dirty="0" smtClean="0"/>
              <a:t>X[PO</a:t>
            </a:r>
            <a:r>
              <a:rPr lang="en-US" baseline="-25000" dirty="0" smtClean="0"/>
              <a:t>4</a:t>
            </a:r>
            <a:r>
              <a:rPr lang="en-US" dirty="0" smtClean="0"/>
              <a:t>]</a:t>
            </a:r>
            <a:r>
              <a:rPr lang="en-US" baseline="-25000" dirty="0" smtClean="0"/>
              <a:t>4</a:t>
            </a:r>
            <a:r>
              <a:rPr lang="en-US" dirty="0" smtClean="0"/>
              <a:t>[OH]</a:t>
            </a:r>
            <a:r>
              <a:rPr lang="en-US" baseline="-25000" dirty="0" smtClean="0"/>
              <a:t>8</a:t>
            </a:r>
            <a:r>
              <a:rPr lang="en-US" dirty="0" smtClean="0"/>
              <a:t>·5H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Назовите основные соли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43042" y="1357296"/>
          <a:ext cx="7043758" cy="4643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1879"/>
                <a:gridCol w="3521879"/>
              </a:tblGrid>
              <a:tr h="948261">
                <a:tc>
                  <a:txBody>
                    <a:bodyPr/>
                    <a:lstStyle/>
                    <a:p>
                      <a:r>
                        <a:rPr lang="en-US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Mg(OH)</a:t>
                      </a:r>
                      <a:r>
                        <a:rPr lang="en-US" sz="18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482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Fe(OH)SO</a:t>
                      </a:r>
                      <a:r>
                        <a:rPr lang="en-US" sz="2400" b="1" i="1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240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493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Ni(OH)NO</a:t>
                      </a:r>
                      <a:r>
                        <a:rPr lang="en-US" sz="2400" b="1" i="1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240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4939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Al(OH)</a:t>
                      </a:r>
                      <a:r>
                        <a:rPr lang="en-US" sz="2400" b="1" baseline="-25000" dirty="0" smtClean="0"/>
                        <a:t>2</a:t>
                      </a:r>
                      <a:r>
                        <a:rPr lang="en-US" sz="2400" b="1" baseline="0" dirty="0" smtClean="0"/>
                        <a:t>I</a:t>
                      </a:r>
                      <a:endParaRPr lang="ru-RU" sz="24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493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Al(OH)</a:t>
                      </a:r>
                      <a:r>
                        <a:rPr lang="en-US" sz="2400" b="1" baseline="0" dirty="0" smtClean="0"/>
                        <a:t>I</a:t>
                      </a:r>
                      <a:r>
                        <a:rPr lang="en-US" sz="2400" b="1" baseline="-25000" dirty="0" smtClean="0"/>
                        <a:t>2</a:t>
                      </a:r>
                      <a:endParaRPr lang="ru-RU" sz="2400" b="1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493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Ca(OH)F</a:t>
                      </a:r>
                      <a:endParaRPr lang="ru-RU" sz="2400" b="1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49390">
                <a:tc>
                  <a:txBody>
                    <a:bodyPr/>
                    <a:lstStyle/>
                    <a:p>
                      <a:r>
                        <a:rPr lang="en-US" sz="2400" b="1" baseline="0" dirty="0" smtClean="0"/>
                        <a:t>Cr(OH)CO</a:t>
                      </a:r>
                      <a:r>
                        <a:rPr lang="en-US" sz="2400" b="1" baseline="-25000" dirty="0" smtClean="0"/>
                        <a:t>3</a:t>
                      </a:r>
                      <a:endParaRPr lang="ru-RU" sz="24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Назовите основные соли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71604" y="1357296"/>
          <a:ext cx="7115196" cy="4643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7598"/>
                <a:gridCol w="3557598"/>
              </a:tblGrid>
              <a:tr h="948261">
                <a:tc>
                  <a:txBody>
                    <a:bodyPr/>
                    <a:lstStyle/>
                    <a:p>
                      <a:r>
                        <a:rPr lang="en-US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Mg(OH)</a:t>
                      </a:r>
                      <a:r>
                        <a:rPr lang="en-US" sz="18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гидроксохлорид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магния </a:t>
                      </a:r>
                      <a:endParaRPr lang="ru-RU" dirty="0"/>
                    </a:p>
                  </a:txBody>
                  <a:tcPr/>
                </a:tc>
              </a:tr>
              <a:tr h="9482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Fe(OH)SO</a:t>
                      </a:r>
                      <a:r>
                        <a:rPr lang="en-US" sz="2400" b="1" i="1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240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гидроксосульфат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железа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(III)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493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Ni(OH)NO</a:t>
                      </a:r>
                      <a:r>
                        <a:rPr lang="en-US" sz="2400" b="1" i="1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240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гидроксонитрат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никеля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4939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Al(OH)</a:t>
                      </a:r>
                      <a:r>
                        <a:rPr lang="en-US" sz="2400" b="1" baseline="-25000" dirty="0" smtClean="0"/>
                        <a:t>2</a:t>
                      </a:r>
                      <a:r>
                        <a:rPr lang="en-US" sz="2400" b="1" baseline="0" dirty="0" smtClean="0"/>
                        <a:t>I</a:t>
                      </a:r>
                      <a:endParaRPr lang="ru-RU" sz="24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дигидроксойодид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алюминия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493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Al(OH)</a:t>
                      </a:r>
                      <a:r>
                        <a:rPr lang="en-US" sz="2400" b="1" baseline="0" dirty="0" smtClean="0"/>
                        <a:t>I</a:t>
                      </a:r>
                      <a:r>
                        <a:rPr lang="en-US" sz="2400" b="1" baseline="-25000" dirty="0" smtClean="0"/>
                        <a:t>2</a:t>
                      </a:r>
                      <a:endParaRPr lang="ru-RU" sz="2400" b="1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гидроксойодид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алюминия 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493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Ca(OH)F</a:t>
                      </a:r>
                      <a:endParaRPr lang="ru-RU" sz="2400" b="1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гидроксофторид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кальция 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49390">
                <a:tc>
                  <a:txBody>
                    <a:bodyPr/>
                    <a:lstStyle/>
                    <a:p>
                      <a:r>
                        <a:rPr lang="en-US" sz="2400" b="1" baseline="0" dirty="0" smtClean="0"/>
                        <a:t>Cr(OH)CO</a:t>
                      </a:r>
                      <a:r>
                        <a:rPr lang="en-US" sz="2400" b="1" baseline="-25000" dirty="0" smtClean="0"/>
                        <a:t>3</a:t>
                      </a:r>
                      <a:endParaRPr lang="ru-RU" sz="24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гидроксокарбонат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хрома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(III)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2"/>
          <p:cNvSpPr txBox="1">
            <a:spLocks/>
          </p:cNvSpPr>
          <p:nvPr/>
        </p:nvSpPr>
        <p:spPr bwMode="gray">
          <a:xfrm>
            <a:off x="214282" y="65722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Это - Основные соли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31159E-6 L 3.61111E-6 -0.891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 </a:t>
            </a:r>
            <a:r>
              <a:rPr lang="ru-RU" sz="4800" dirty="0" smtClean="0"/>
              <a:t>Наталья </a:t>
            </a:r>
            <a:r>
              <a:rPr lang="ru-RU" sz="4800" dirty="0" smtClean="0"/>
              <a:t>Григорьева</a:t>
            </a:r>
            <a:r>
              <a:rPr lang="en-US" sz="4800" dirty="0" smtClean="0"/>
              <a:t> </a:t>
            </a:r>
            <a:r>
              <a:rPr lang="ru-RU" sz="4800" dirty="0" smtClean="0"/>
              <a:t>и </a:t>
            </a:r>
            <a:r>
              <a:rPr lang="ru-RU" sz="4800" dirty="0" smtClean="0"/>
              <a:t>Антонина </a:t>
            </a:r>
            <a:r>
              <a:rPr lang="ru-RU" sz="4800" dirty="0" err="1" smtClean="0"/>
              <a:t>Шуплецова</a:t>
            </a:r>
            <a:r>
              <a:rPr lang="ru-RU" sz="4800" dirty="0" smtClean="0"/>
              <a:t> желают </a:t>
            </a:r>
            <a:r>
              <a:rPr lang="ru-RU" sz="4800" dirty="0"/>
              <a:t>вам </a:t>
            </a:r>
            <a:r>
              <a:rPr lang="ru-RU" sz="4800" dirty="0" smtClean="0"/>
              <a:t>применить полученные знания </a:t>
            </a:r>
          </a:p>
          <a:p>
            <a:r>
              <a:rPr lang="ru-RU" sz="4800" dirty="0" smtClean="0"/>
              <a:t>и успешно выполнить </a:t>
            </a:r>
            <a:r>
              <a:rPr lang="ru-RU" sz="4800" u="sng" dirty="0" smtClean="0"/>
              <a:t>тест</a:t>
            </a:r>
            <a:r>
              <a:rPr lang="ru-RU" sz="4800" dirty="0" smtClean="0"/>
              <a:t>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Основные соли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i="1" u="sng" dirty="0">
                <a:solidFill>
                  <a:schemeClr val="accent4">
                    <a:lumMod val="50000"/>
                  </a:schemeClr>
                </a:solidFill>
              </a:rPr>
              <a:t>Основные соли, помимо </a:t>
            </a:r>
            <a:r>
              <a:rPr lang="ru-RU" sz="4400" b="1" i="1" u="sng" dirty="0" smtClean="0">
                <a:solidFill>
                  <a:schemeClr val="accent4">
                    <a:lumMod val="50000"/>
                  </a:schemeClr>
                </a:solidFill>
              </a:rPr>
              <a:t>атомов металла </a:t>
            </a:r>
            <a:r>
              <a:rPr lang="ru-RU" sz="4400" b="1" i="1" u="sng" dirty="0">
                <a:solidFill>
                  <a:schemeClr val="accent4">
                    <a:lumMod val="50000"/>
                  </a:schemeClr>
                </a:solidFill>
              </a:rPr>
              <a:t>и кислотного остатка, содержат гидроксильные </a:t>
            </a:r>
            <a:r>
              <a:rPr lang="ru-RU" sz="4400" b="1" i="1" u="sng" dirty="0" smtClean="0">
                <a:solidFill>
                  <a:schemeClr val="accent4">
                    <a:lumMod val="50000"/>
                  </a:schemeClr>
                </a:solidFill>
              </a:rPr>
              <a:t>группы </a:t>
            </a:r>
            <a:r>
              <a:rPr lang="ru-RU" sz="4400" b="1" i="1" u="sng" dirty="0" smtClean="0">
                <a:solidFill>
                  <a:srgbClr val="FF0000"/>
                </a:solidFill>
              </a:rPr>
              <a:t>(</a:t>
            </a:r>
            <a:r>
              <a:rPr sz="4400" b="1" i="1" u="sng" smtClean="0">
                <a:solidFill>
                  <a:srgbClr val="FF0000"/>
                </a:solidFill>
              </a:rPr>
              <a:t>OH</a:t>
            </a:r>
            <a:r>
              <a:rPr lang="ru-RU" sz="4400" b="1" i="1" u="sng" dirty="0" smtClean="0">
                <a:solidFill>
                  <a:srgbClr val="FF0000"/>
                </a:solidFill>
              </a:rPr>
              <a:t>). </a:t>
            </a:r>
            <a:endParaRPr lang="ru-RU" sz="4400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Основные соли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Например: </a:t>
            </a:r>
          </a:p>
          <a:p>
            <a:r>
              <a:rPr lang="en-US" sz="3200" b="1" i="1" dirty="0" err="1" smtClean="0"/>
              <a:t>AlOH</a:t>
            </a:r>
            <a:r>
              <a:rPr lang="ru-RU" sz="3200" b="1" i="1" dirty="0" smtClean="0"/>
              <a:t>(</a:t>
            </a:r>
            <a:r>
              <a:rPr lang="en-US" sz="3200" b="1" i="1" dirty="0" smtClean="0"/>
              <a:t>SO</a:t>
            </a:r>
            <a:r>
              <a:rPr lang="ru-RU" sz="3200" b="1" i="1" baseline="-25000" dirty="0" smtClean="0"/>
              <a:t>4</a:t>
            </a:r>
            <a:r>
              <a:rPr lang="ru-RU" sz="3200" b="1" i="1" dirty="0" smtClean="0"/>
              <a:t>)</a:t>
            </a:r>
            <a:r>
              <a:rPr lang="ru-RU" sz="3200" b="1" i="1" baseline="-25000" dirty="0" smtClean="0"/>
              <a:t> </a:t>
            </a:r>
            <a:r>
              <a:rPr lang="ru-RU" sz="3200" dirty="0" smtClean="0"/>
              <a:t>- </a:t>
            </a:r>
            <a:r>
              <a:rPr lang="ru-RU" sz="3200" dirty="0" err="1" smtClean="0"/>
              <a:t>гидроксосульфат</a:t>
            </a:r>
            <a:r>
              <a:rPr lang="ru-RU" sz="3200" dirty="0" smtClean="0"/>
              <a:t> алюминия, </a:t>
            </a:r>
          </a:p>
          <a:p>
            <a:r>
              <a:rPr lang="en-US" sz="3200" b="1" i="1" dirty="0" smtClean="0"/>
              <a:t>Cu</a:t>
            </a:r>
            <a:r>
              <a:rPr lang="ru-RU" sz="3200" b="1" i="1" baseline="-25000" dirty="0" smtClean="0"/>
              <a:t>2</a:t>
            </a:r>
            <a:r>
              <a:rPr lang="ru-RU" sz="3200" b="1" i="1" dirty="0" smtClean="0"/>
              <a:t>(</a:t>
            </a:r>
            <a:r>
              <a:rPr lang="en-US" sz="3200" b="1" i="1" dirty="0" smtClean="0"/>
              <a:t>OH</a:t>
            </a:r>
            <a:r>
              <a:rPr lang="ru-RU" sz="3200" b="1" i="1" dirty="0" smtClean="0"/>
              <a:t>)</a:t>
            </a:r>
            <a:r>
              <a:rPr lang="ru-RU" sz="3200" b="1" i="1" baseline="-25000" dirty="0" smtClean="0"/>
              <a:t>2</a:t>
            </a:r>
            <a:r>
              <a:rPr lang="ru-RU" sz="3200" b="1" i="1" dirty="0" smtClean="0"/>
              <a:t>С</a:t>
            </a:r>
            <a:r>
              <a:rPr lang="en-US" sz="3200" b="1" i="1" dirty="0" smtClean="0"/>
              <a:t>O</a:t>
            </a:r>
            <a:r>
              <a:rPr lang="ru-RU" sz="3200" b="1" i="1" baseline="-25000" dirty="0" smtClean="0"/>
              <a:t>3</a:t>
            </a:r>
            <a:r>
              <a:rPr lang="ru-RU" sz="3200" dirty="0" smtClean="0"/>
              <a:t> </a:t>
            </a:r>
            <a:r>
              <a:rPr lang="en-US" sz="3200" dirty="0" smtClean="0"/>
              <a:t>–</a:t>
            </a:r>
            <a:r>
              <a:rPr lang="ru-RU" sz="3200" dirty="0" err="1" smtClean="0"/>
              <a:t>гидроксокарбонат</a:t>
            </a:r>
            <a:r>
              <a:rPr lang="ru-RU" sz="3200" dirty="0" smtClean="0"/>
              <a:t> </a:t>
            </a:r>
            <a:r>
              <a:rPr lang="ru-RU" sz="3200" dirty="0" smtClean="0"/>
              <a:t>меди</a:t>
            </a:r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71678"/>
          </a:xfrm>
        </p:spPr>
        <p:txBody>
          <a:bodyPr/>
          <a:lstStyle/>
          <a:p>
            <a:r>
              <a:rPr lang="ru-RU" dirty="0" smtClean="0"/>
              <a:t>Основная соль – Алунит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388" y="2714620"/>
            <a:ext cx="21431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Назван от латинского "</a:t>
            </a:r>
            <a:r>
              <a:rPr lang="ru-RU" dirty="0" err="1" smtClean="0"/>
              <a:t>алюмен</a:t>
            </a:r>
            <a:r>
              <a:rPr lang="ru-RU" dirty="0" smtClean="0"/>
              <a:t>" - квасцовый камень.</a:t>
            </a:r>
          </a:p>
          <a:p>
            <a:endParaRPr lang="ru-RU" dirty="0" smtClean="0"/>
          </a:p>
          <a:p>
            <a:r>
              <a:rPr lang="ru-RU" b="1" dirty="0" smtClean="0"/>
              <a:t>Химическая формула</a:t>
            </a:r>
            <a:endParaRPr lang="ru-RU" dirty="0" smtClean="0"/>
          </a:p>
          <a:p>
            <a:r>
              <a:rPr lang="en-US" dirty="0" smtClean="0"/>
              <a:t>K(Al</a:t>
            </a:r>
            <a:r>
              <a:rPr lang="en-US" baseline="-25000" dirty="0" smtClean="0"/>
              <a:t>3</a:t>
            </a:r>
            <a:r>
              <a:rPr lang="en-US" dirty="0" smtClean="0"/>
              <a:t>(OH)</a:t>
            </a:r>
            <a:r>
              <a:rPr lang="en-US" baseline="-25000" dirty="0" smtClean="0"/>
              <a:t>6</a:t>
            </a:r>
            <a:r>
              <a:rPr lang="en-US" dirty="0" smtClean="0"/>
              <a:t>(SO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214554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Основная соль – Малахит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2071678"/>
            <a:ext cx="32147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Химический состав —</a:t>
            </a:r>
            <a:r>
              <a:rPr lang="ru-RU" dirty="0" smtClean="0"/>
              <a:t> содержание (в %):</a:t>
            </a:r>
            <a:r>
              <a:rPr lang="ru-RU" b="1" dirty="0" smtClean="0"/>
              <a:t> </a:t>
            </a:r>
            <a:r>
              <a:rPr lang="ru-RU" dirty="0" err="1" smtClean="0"/>
              <a:t>CuO</a:t>
            </a:r>
            <a:r>
              <a:rPr lang="ru-RU" dirty="0" smtClean="0"/>
              <a:t> — 71,9; CO</a:t>
            </a:r>
            <a:r>
              <a:rPr lang="ru-RU" baseline="-25000" dirty="0" smtClean="0"/>
              <a:t>2</a:t>
            </a:r>
            <a:r>
              <a:rPr lang="ru-RU" dirty="0" smtClean="0"/>
              <a:t>—19,9; Н</a:t>
            </a:r>
            <a:r>
              <a:rPr lang="ru-RU" baseline="-25000" dirty="0" smtClean="0"/>
              <a:t>2</a:t>
            </a:r>
            <a:r>
              <a:rPr lang="ru-RU" dirty="0" smtClean="0"/>
              <a:t>O—8,2.</a:t>
            </a:r>
          </a:p>
          <a:p>
            <a:endParaRPr lang="ru-RU" dirty="0" smtClean="0"/>
          </a:p>
          <a:p>
            <a:r>
              <a:rPr lang="ru-RU" b="1" dirty="0" smtClean="0"/>
              <a:t>Химическая формула </a:t>
            </a:r>
            <a:r>
              <a:rPr lang="ru-RU" dirty="0" smtClean="0"/>
              <a:t>С</a:t>
            </a:r>
            <a:r>
              <a:rPr lang="en-US" dirty="0" smtClean="0"/>
              <a:t>u</a:t>
            </a:r>
            <a:r>
              <a:rPr lang="ru-RU" baseline="-25000" dirty="0" smtClean="0"/>
              <a:t>2</a:t>
            </a:r>
            <a:r>
              <a:rPr lang="ru-RU" dirty="0" smtClean="0"/>
              <a:t>СО</a:t>
            </a:r>
            <a:r>
              <a:rPr lang="ru-RU" baseline="-25000" dirty="0" smtClean="0"/>
              <a:t>3</a:t>
            </a:r>
            <a:r>
              <a:rPr lang="ru-RU" dirty="0" smtClean="0"/>
              <a:t>(ОН)</a:t>
            </a:r>
            <a:r>
              <a:rPr lang="ru-RU" baseline="-25000" dirty="0" smtClean="0"/>
              <a:t>2</a:t>
            </a:r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3116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Основная соль – Малахит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2071678"/>
            <a:ext cx="32147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Химический состав —</a:t>
            </a:r>
            <a:r>
              <a:rPr lang="ru-RU" dirty="0" smtClean="0"/>
              <a:t> содержание (в %):</a:t>
            </a:r>
            <a:r>
              <a:rPr lang="ru-RU" b="1" dirty="0" smtClean="0"/>
              <a:t> </a:t>
            </a:r>
            <a:r>
              <a:rPr lang="ru-RU" dirty="0" err="1" smtClean="0"/>
              <a:t>CuO</a:t>
            </a:r>
            <a:r>
              <a:rPr lang="ru-RU" dirty="0" smtClean="0"/>
              <a:t> — 71,9; CO</a:t>
            </a:r>
            <a:r>
              <a:rPr lang="ru-RU" baseline="-25000" dirty="0" smtClean="0"/>
              <a:t>2</a:t>
            </a:r>
            <a:r>
              <a:rPr lang="ru-RU" dirty="0" smtClean="0"/>
              <a:t>—19,9; Н</a:t>
            </a:r>
            <a:r>
              <a:rPr lang="ru-RU" baseline="-25000" dirty="0" smtClean="0"/>
              <a:t>2</a:t>
            </a:r>
            <a:r>
              <a:rPr lang="ru-RU" dirty="0" smtClean="0"/>
              <a:t>O—8,2.</a:t>
            </a:r>
          </a:p>
          <a:p>
            <a:endParaRPr lang="ru-RU" dirty="0" smtClean="0"/>
          </a:p>
          <a:p>
            <a:r>
              <a:rPr lang="ru-RU" b="1" dirty="0" smtClean="0"/>
              <a:t>Химическая формула </a:t>
            </a:r>
            <a:r>
              <a:rPr lang="ru-RU" dirty="0" smtClean="0"/>
              <a:t>С</a:t>
            </a:r>
            <a:r>
              <a:rPr lang="en-US" dirty="0" smtClean="0"/>
              <a:t>u</a:t>
            </a:r>
            <a:r>
              <a:rPr lang="ru-RU" baseline="-25000" dirty="0" smtClean="0"/>
              <a:t>2</a:t>
            </a:r>
            <a:r>
              <a:rPr lang="ru-RU" dirty="0" smtClean="0"/>
              <a:t>СО</a:t>
            </a:r>
            <a:r>
              <a:rPr lang="ru-RU" baseline="-25000" dirty="0" smtClean="0"/>
              <a:t>3</a:t>
            </a:r>
            <a:r>
              <a:rPr lang="ru-RU" dirty="0" smtClean="0"/>
              <a:t>(ОН)</a:t>
            </a:r>
            <a:r>
              <a:rPr lang="ru-RU" baseline="-25000" dirty="0" smtClean="0"/>
              <a:t>2</a:t>
            </a:r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928802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Основная соль – Малахит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2071678"/>
            <a:ext cx="32147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Химический состав —</a:t>
            </a:r>
            <a:r>
              <a:rPr lang="ru-RU" dirty="0" smtClean="0"/>
              <a:t> содержание (в %):</a:t>
            </a:r>
            <a:r>
              <a:rPr lang="ru-RU" b="1" dirty="0" smtClean="0"/>
              <a:t> </a:t>
            </a:r>
            <a:r>
              <a:rPr lang="ru-RU" dirty="0" err="1" smtClean="0"/>
              <a:t>CuO</a:t>
            </a:r>
            <a:r>
              <a:rPr lang="ru-RU" dirty="0" smtClean="0"/>
              <a:t> — 71,9; CO</a:t>
            </a:r>
            <a:r>
              <a:rPr lang="ru-RU" baseline="-25000" dirty="0" smtClean="0"/>
              <a:t>2</a:t>
            </a:r>
            <a:r>
              <a:rPr lang="ru-RU" dirty="0" smtClean="0"/>
              <a:t>—19,9; Н</a:t>
            </a:r>
            <a:r>
              <a:rPr lang="ru-RU" baseline="-25000" dirty="0" smtClean="0"/>
              <a:t>2</a:t>
            </a:r>
            <a:r>
              <a:rPr lang="ru-RU" dirty="0" smtClean="0"/>
              <a:t>O—8,2.</a:t>
            </a:r>
          </a:p>
          <a:p>
            <a:endParaRPr lang="ru-RU" dirty="0" smtClean="0"/>
          </a:p>
          <a:p>
            <a:r>
              <a:rPr lang="ru-RU" b="1" dirty="0" smtClean="0"/>
              <a:t>Химическая формула </a:t>
            </a:r>
            <a:r>
              <a:rPr lang="ru-RU" dirty="0" smtClean="0"/>
              <a:t>С</a:t>
            </a:r>
            <a:r>
              <a:rPr lang="en-US" dirty="0" smtClean="0"/>
              <a:t>u</a:t>
            </a:r>
            <a:r>
              <a:rPr lang="ru-RU" baseline="-25000" dirty="0" smtClean="0"/>
              <a:t>2</a:t>
            </a:r>
            <a:r>
              <a:rPr lang="ru-RU" dirty="0" smtClean="0"/>
              <a:t>СО</a:t>
            </a:r>
            <a:r>
              <a:rPr lang="ru-RU" baseline="-25000" dirty="0" smtClean="0"/>
              <a:t>3</a:t>
            </a:r>
            <a:r>
              <a:rPr lang="ru-RU" dirty="0" smtClean="0"/>
              <a:t>(ОН)</a:t>
            </a:r>
            <a:r>
              <a:rPr lang="ru-RU" baseline="-25000" dirty="0" smtClean="0"/>
              <a:t>2</a:t>
            </a:r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3116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Основная соль – Малахит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2071678"/>
            <a:ext cx="32147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Химический состав —</a:t>
            </a:r>
            <a:r>
              <a:rPr lang="ru-RU" dirty="0" smtClean="0"/>
              <a:t> содержание (в %):</a:t>
            </a:r>
            <a:r>
              <a:rPr lang="ru-RU" b="1" dirty="0" smtClean="0"/>
              <a:t> </a:t>
            </a:r>
            <a:r>
              <a:rPr lang="ru-RU" dirty="0" err="1" smtClean="0"/>
              <a:t>CuO</a:t>
            </a:r>
            <a:r>
              <a:rPr lang="ru-RU" dirty="0" smtClean="0"/>
              <a:t> — 71,9; CO</a:t>
            </a:r>
            <a:r>
              <a:rPr lang="ru-RU" baseline="-25000" dirty="0" smtClean="0"/>
              <a:t>2</a:t>
            </a:r>
            <a:r>
              <a:rPr lang="ru-RU" dirty="0" smtClean="0"/>
              <a:t>—19,9; Н</a:t>
            </a:r>
            <a:r>
              <a:rPr lang="ru-RU" baseline="-25000" dirty="0" smtClean="0"/>
              <a:t>2</a:t>
            </a:r>
            <a:r>
              <a:rPr lang="ru-RU" dirty="0" smtClean="0"/>
              <a:t>O—8,2.</a:t>
            </a:r>
          </a:p>
          <a:p>
            <a:endParaRPr lang="ru-RU" dirty="0" smtClean="0"/>
          </a:p>
          <a:p>
            <a:r>
              <a:rPr lang="ru-RU" b="1" dirty="0" smtClean="0"/>
              <a:t>Химическая формула </a:t>
            </a:r>
            <a:r>
              <a:rPr lang="ru-RU" dirty="0" smtClean="0"/>
              <a:t>С</a:t>
            </a:r>
            <a:r>
              <a:rPr lang="en-US" dirty="0" smtClean="0"/>
              <a:t>u</a:t>
            </a:r>
            <a:r>
              <a:rPr lang="ru-RU" baseline="-25000" dirty="0" smtClean="0"/>
              <a:t>2</a:t>
            </a:r>
            <a:r>
              <a:rPr lang="ru-RU" dirty="0" smtClean="0"/>
              <a:t>СО</a:t>
            </a:r>
            <a:r>
              <a:rPr lang="ru-RU" baseline="-25000" dirty="0" smtClean="0"/>
              <a:t>3</a:t>
            </a:r>
            <a:r>
              <a:rPr lang="ru-RU" dirty="0" smtClean="0"/>
              <a:t>(ОН)</a:t>
            </a:r>
            <a:r>
              <a:rPr lang="ru-RU" baseline="-25000" dirty="0" smtClean="0"/>
              <a:t>2</a:t>
            </a:r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857364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Основная соль – </a:t>
            </a:r>
            <a:r>
              <a:rPr lang="ru-RU" dirty="0" err="1" smtClean="0"/>
              <a:t>Вавеллит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2071678"/>
            <a:ext cx="32147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Химический состав.</a:t>
            </a:r>
            <a:r>
              <a:rPr lang="ru-RU" dirty="0" smtClean="0"/>
              <a:t> Окись алюминия (Аl</a:t>
            </a:r>
            <a:r>
              <a:rPr lang="ru-RU" baseline="-25000" dirty="0" smtClean="0"/>
              <a:t>2</a:t>
            </a:r>
            <a:r>
              <a:rPr lang="ru-RU" dirty="0" smtClean="0"/>
              <a:t>О</a:t>
            </a:r>
            <a:r>
              <a:rPr lang="ru-RU" baseline="-25000" dirty="0" smtClean="0"/>
              <a:t>3</a:t>
            </a:r>
            <a:r>
              <a:rPr lang="ru-RU" dirty="0" smtClean="0"/>
              <a:t>) 36,6%, </a:t>
            </a:r>
            <a:r>
              <a:rPr lang="ru-RU" dirty="0" err="1" smtClean="0"/>
              <a:t>пятиокись</a:t>
            </a:r>
            <a:r>
              <a:rPr lang="ru-RU" dirty="0" smtClean="0"/>
              <a:t> фосфора (Р</a:t>
            </a:r>
            <a:r>
              <a:rPr lang="ru-RU" baseline="-25000" dirty="0" smtClean="0"/>
              <a:t>2</a:t>
            </a:r>
            <a:r>
              <a:rPr lang="ru-RU" dirty="0" smtClean="0"/>
              <a:t>O</a:t>
            </a:r>
            <a:r>
              <a:rPr lang="ru-RU" baseline="-25000" dirty="0" smtClean="0"/>
              <a:t>5</a:t>
            </a:r>
            <a:r>
              <a:rPr lang="ru-RU" dirty="0" smtClean="0"/>
              <a:t>) 34,06%, вода (Н</a:t>
            </a:r>
            <a:r>
              <a:rPr lang="ru-RU" baseline="-25000" dirty="0" smtClean="0"/>
              <a:t>2</a:t>
            </a:r>
            <a:r>
              <a:rPr lang="ru-RU" dirty="0" smtClean="0"/>
              <a:t>О) 27,4%.</a:t>
            </a:r>
          </a:p>
          <a:p>
            <a:endParaRPr lang="ru-RU" dirty="0" smtClean="0"/>
          </a:p>
          <a:p>
            <a:r>
              <a:rPr lang="ru-RU" b="1" dirty="0" smtClean="0"/>
              <a:t>Химическая формула </a:t>
            </a:r>
            <a:r>
              <a:rPr lang="ru-RU" dirty="0" smtClean="0"/>
              <a:t>А</a:t>
            </a:r>
            <a:r>
              <a:rPr lang="en-US" dirty="0" smtClean="0"/>
              <a:t>l</a:t>
            </a:r>
            <a:r>
              <a:rPr lang="en-US" baseline="-25000" dirty="0" smtClean="0"/>
              <a:t>3</a:t>
            </a:r>
            <a:r>
              <a:rPr lang="en-US" dirty="0" smtClean="0"/>
              <a:t>(</a:t>
            </a:r>
            <a:r>
              <a:rPr lang="ru-RU" dirty="0" smtClean="0"/>
              <a:t>РО</a:t>
            </a:r>
            <a:r>
              <a:rPr lang="ru-RU" baseline="-25000" dirty="0" smtClean="0"/>
              <a:t>4</a:t>
            </a:r>
            <a:r>
              <a:rPr lang="ru-RU" dirty="0" smtClean="0"/>
              <a:t>)</a:t>
            </a:r>
            <a:r>
              <a:rPr lang="ru-RU" baseline="-25000" dirty="0" smtClean="0"/>
              <a:t>2</a:t>
            </a:r>
            <a:r>
              <a:rPr lang="ru-RU" dirty="0" smtClean="0"/>
              <a:t>(ОН)</a:t>
            </a:r>
            <a:r>
              <a:rPr lang="ru-RU" baseline="-25000" dirty="0" smtClean="0"/>
              <a:t>3</a:t>
            </a:r>
            <a:r>
              <a:rPr lang="ru-RU" dirty="0" smtClean="0"/>
              <a:t>·5Н</a:t>
            </a:r>
            <a:r>
              <a:rPr lang="ru-RU" baseline="-25000" dirty="0" smtClean="0"/>
              <a:t>2</a:t>
            </a:r>
            <a:r>
              <a:rPr lang="ru-RU" dirty="0" smtClean="0"/>
              <a:t>О</a:t>
            </a:r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857364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ymphony">
  <a:themeElements>
    <a:clrScheme name="Symphony">
      <a:dk1>
        <a:sysClr val="windowText" lastClr="000000"/>
      </a:dk1>
      <a:lt1>
        <a:sysClr val="window" lastClr="FFFFFF"/>
      </a:lt1>
      <a:dk2>
        <a:srgbClr val="241F00"/>
      </a:dk2>
      <a:lt2>
        <a:srgbClr val="E5E9F7"/>
      </a:lt2>
      <a:accent1>
        <a:srgbClr val="AE0000"/>
      </a:accent1>
      <a:accent2>
        <a:srgbClr val="63457F"/>
      </a:accent2>
      <a:accent3>
        <a:srgbClr val="255775"/>
      </a:accent3>
      <a:accent4>
        <a:srgbClr val="A47C0C"/>
      </a:accent4>
      <a:accent5>
        <a:srgbClr val="39378D"/>
      </a:accent5>
      <a:accent6>
        <a:srgbClr val="680039"/>
      </a:accent6>
      <a:hlink>
        <a:srgbClr val="0000FF"/>
      </a:hlink>
      <a:folHlink>
        <a:srgbClr val="800080"/>
      </a:folHlink>
    </a:clrScheme>
    <a:fontScheme name="Symphony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aramond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ymphon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75000"/>
              </a:schemeClr>
            </a:gs>
            <a:gs pos="100000">
              <a:schemeClr val="phClr">
                <a:tint val="75000"/>
                <a:satMod val="2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50000"/>
                <a:satMod val="115000"/>
              </a:schemeClr>
            </a:gs>
            <a:gs pos="100000">
              <a:schemeClr val="phClr">
                <a:tint val="80000"/>
                <a:shade val="100000"/>
                <a:alpha val="85000"/>
                <a:satMod val="25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0000"/>
              <a:satMod val="125000"/>
            </a:schemeClr>
          </a:solidFill>
          <a:prstDash val="solid"/>
        </a:ln>
        <a:ln w="25400" cap="flat" cmpd="sng" algn="ctr">
          <a:solidFill>
            <a:schemeClr val="phClr">
              <a:shade val="90000"/>
              <a:satMod val="13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25400" h="0" prst="convex"/>
          </a:sp3d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63500" h="25400" prst="convex"/>
          </a:sp3d>
        </a:effectStyle>
      </a:effectStyleLst>
      <a:bgFillStyleLst>
        <a:solidFill>
          <a:schemeClr val="phClr">
            <a:shade val="95000"/>
            <a:satMod val="11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250000"/>
              </a:schemeClr>
              <a:schemeClr val="phClr">
                <a:tint val="8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250000"/>
              </a:schemeClr>
              <a:schemeClr val="phClr">
                <a:tint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Symphony</Template>
  <TotalTime>207</TotalTime>
  <Words>428</Words>
  <PresentationFormat>Экран (4:3)</PresentationFormat>
  <Paragraphs>105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Symphony</vt:lpstr>
      <vt:lpstr>Основные соли</vt:lpstr>
      <vt:lpstr>Основные соли </vt:lpstr>
      <vt:lpstr>Основные соли </vt:lpstr>
      <vt:lpstr>Основная соль – Алунит  </vt:lpstr>
      <vt:lpstr>Основная соль – Малахит </vt:lpstr>
      <vt:lpstr>Основная соль – Малахит </vt:lpstr>
      <vt:lpstr>Основная соль – Малахит </vt:lpstr>
      <vt:lpstr>Основная соль – Малахит </vt:lpstr>
      <vt:lpstr>Основная соль – Вавеллит </vt:lpstr>
      <vt:lpstr>Основная соль – Вавеллит </vt:lpstr>
      <vt:lpstr>Основная соль – Бирюза </vt:lpstr>
      <vt:lpstr>Основная соль – Бирюза </vt:lpstr>
      <vt:lpstr>Основная соль – Бирюза </vt:lpstr>
      <vt:lpstr>Назовите основные соли</vt:lpstr>
      <vt:lpstr>Назовите основные соли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Двойные соли</dc:title>
  <cp:lastModifiedBy>Учитель</cp:lastModifiedBy>
  <cp:revision>26</cp:revision>
  <dcterms:modified xsi:type="dcterms:W3CDTF">2009-12-11T02:45:19Z</dcterms:modified>
</cp:coreProperties>
</file>