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1" autoAdjust="0"/>
    <p:restoredTop sz="94729" autoAdjust="0"/>
  </p:normalViewPr>
  <p:slideViewPr>
    <p:cSldViewPr>
      <p:cViewPr varScale="1">
        <p:scale>
          <a:sx n="104" d="100"/>
          <a:sy n="104" d="100"/>
        </p:scale>
        <p:origin x="-11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3CBE-8119-4449-994D-9FDC3F93687A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7913E-5654-4755-BC8E-17F613B538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A9180E-9166-4FA1-8116-D6E058B53163}" type="datetimeFigureOut">
              <a:rPr lang="ru-RU" smtClean="0"/>
              <a:pPr/>
              <a:t>13.12.2009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FC93E5-400D-4C66-9F8D-49E53FAE13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Применение солей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00036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42852"/>
            <a:ext cx="2643206" cy="1769048"/>
          </a:xfrm>
          <a:prstGeom prst="rect">
            <a:avLst/>
          </a:prstGeom>
        </p:spPr>
      </p:pic>
      <p:pic>
        <p:nvPicPr>
          <p:cNvPr id="7" name="Рисунок 6" descr="00036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071546"/>
            <a:ext cx="1824530" cy="1221123"/>
          </a:xfrm>
          <a:prstGeom prst="rect">
            <a:avLst/>
          </a:prstGeom>
        </p:spPr>
      </p:pic>
      <p:pic>
        <p:nvPicPr>
          <p:cNvPr id="8" name="Рисунок 7" descr="00036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14290"/>
            <a:ext cx="1789138" cy="1960282"/>
          </a:xfrm>
          <a:prstGeom prst="rect">
            <a:avLst/>
          </a:prstGeom>
        </p:spPr>
      </p:pic>
      <p:pic>
        <p:nvPicPr>
          <p:cNvPr id="9" name="Рисунок 8" descr="P62200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857232"/>
            <a:ext cx="1643074" cy="164311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AgNO</a:t>
            </a:r>
            <a:r>
              <a:rPr lang="ru-RU" b="1" i="1" baseline="-25000" dirty="0" smtClean="0"/>
              <a:t>3</a:t>
            </a:r>
            <a:r>
              <a:rPr lang="ru-RU" dirty="0" smtClean="0"/>
              <a:t> - нитрат серебра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Используется для химического анализа, в том числе пластовых вод, фильтратов буровых растворов на содержание ионов хлора.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</a:t>
            </a:r>
            <a:r>
              <a:rPr lang="ru-RU" b="1" i="1" baseline="-25000" dirty="0" smtClean="0"/>
              <a:t>2</a:t>
            </a:r>
            <a:r>
              <a:rPr lang="en-US" b="1" i="1" dirty="0" smtClean="0"/>
              <a:t>Cr</a:t>
            </a:r>
            <a:r>
              <a:rPr lang="ru-RU" b="1" i="1" baseline="-25000" dirty="0" smtClean="0"/>
              <a:t>2</a:t>
            </a:r>
            <a:r>
              <a:rPr lang="en-US" b="1" i="1" dirty="0" smtClean="0"/>
              <a:t>O</a:t>
            </a:r>
            <a:r>
              <a:rPr lang="ru-RU" b="1" i="1" baseline="-25000" dirty="0" smtClean="0"/>
              <a:t>7 </a:t>
            </a:r>
            <a:r>
              <a:rPr lang="ru-RU" dirty="0" smtClean="0"/>
              <a:t>- </a:t>
            </a:r>
            <a:r>
              <a:rPr lang="ru-RU" smtClean="0"/>
              <a:t>бихромат </a:t>
            </a:r>
            <a:r>
              <a:rPr lang="ru-RU" smtClean="0"/>
              <a:t>калия.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Используется в нефтяной промышленности в качестве высокотемпературного понизителя вязкости буровых растворов, ингибитора коррозии алюминия, для приготовления ряда реагентов.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Желаю одноклассникам успешно выполнить тест!!!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Скуратова Александра Олеговна.</a:t>
            </a:r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Подготовила ученица 8-го класса</a:t>
            </a:r>
            <a:endParaRPr lang="ru-RU" dirty="0"/>
          </a:p>
        </p:txBody>
      </p:sp>
      <p:pic>
        <p:nvPicPr>
          <p:cNvPr id="4" name="Рисунок 3" descr="IMG_3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071678"/>
            <a:ext cx="4429138" cy="450057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NaCl </a:t>
            </a:r>
            <a:r>
              <a:rPr lang="ru-RU" dirty="0" smtClean="0"/>
              <a:t> - хлорид натрия.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Обыкновенная поваренная соль, ежедневно принимаемая нами в пищу. Также широко используется в нефтяной промышленности и служит сырьем для получения хлора, соляной кислоты, соды.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CaCO</a:t>
            </a:r>
            <a:r>
              <a:rPr lang="ru-RU" b="1" i="1" baseline="-25000" dirty="0" smtClean="0"/>
              <a:t>3</a:t>
            </a:r>
            <a:r>
              <a:rPr lang="ru-RU" dirty="0" smtClean="0"/>
              <a:t> - карбонат кальция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Столь привычный каждому стоящему  у доски школьнику мел, добываемый из карьеров. А также известняк и мрамор, используемые в строительстве.</a:t>
            </a:r>
            <a:endParaRPr lang="ru-RU" dirty="0"/>
          </a:p>
        </p:txBody>
      </p:sp>
      <p:pic>
        <p:nvPicPr>
          <p:cNvPr id="4" name="Рисунок 3" descr="00036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857628"/>
            <a:ext cx="4071298" cy="2722680"/>
          </a:xfrm>
          <a:prstGeom prst="rect">
            <a:avLst/>
          </a:prstGeom>
        </p:spPr>
      </p:pic>
      <p:pic>
        <p:nvPicPr>
          <p:cNvPr id="5" name="Рисунок 4" descr="IMG_2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214818"/>
            <a:ext cx="2286016" cy="2428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</a:t>
            </a:r>
            <a:r>
              <a:rPr lang="ru-RU" dirty="0" smtClean="0"/>
              <a:t>– Гидрокарбонат  аммония.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57364"/>
            <a:ext cx="5514988" cy="4498196"/>
          </a:xfrm>
        </p:spPr>
        <p:txBody>
          <a:bodyPr/>
          <a:lstStyle/>
          <a:p>
            <a:r>
              <a:rPr lang="ru-RU" dirty="0" smtClean="0"/>
              <a:t>Разрыхлитель теста.</a:t>
            </a:r>
          </a:p>
          <a:p>
            <a:pPr>
              <a:buNone/>
            </a:pPr>
            <a:r>
              <a:rPr lang="ru-RU" dirty="0" smtClean="0"/>
              <a:t>   При добавлении в муку и нагревании во время выпечки выделяет углекислый газ и поднимает тесто.</a:t>
            </a:r>
          </a:p>
          <a:p>
            <a:endParaRPr lang="ru-RU" dirty="0"/>
          </a:p>
        </p:txBody>
      </p:sp>
      <p:pic>
        <p:nvPicPr>
          <p:cNvPr id="5" name="Рисунок 4" descr="Scan10128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286124"/>
            <a:ext cx="3061914" cy="27860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Na</a:t>
            </a:r>
            <a:r>
              <a:rPr lang="ru-RU" b="1" i="1" baseline="-25000" dirty="0" smtClean="0"/>
              <a:t>2</a:t>
            </a:r>
            <a:r>
              <a:rPr lang="en-US" b="1" i="1" dirty="0" smtClean="0"/>
              <a:t>CO</a:t>
            </a:r>
            <a:r>
              <a:rPr lang="ru-RU" b="1" i="1" baseline="-25000" dirty="0" smtClean="0"/>
              <a:t>3</a:t>
            </a:r>
            <a:r>
              <a:rPr lang="ru-RU" baseline="-25000" dirty="0" smtClean="0"/>
              <a:t> </a:t>
            </a:r>
            <a:r>
              <a:rPr lang="ru-RU" dirty="0" smtClean="0"/>
              <a:t>- карбонат натрия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Сода.</a:t>
            </a:r>
          </a:p>
          <a:p>
            <a:r>
              <a:rPr lang="ru-RU" dirty="0" smtClean="0"/>
              <a:t>Входит в состав смесей для производства стекла, моющих средств. Используется для устранения жесткости воды при ее подготовке к использованию, широко используется для очистки природного газа от сероводорода  и для производства реагентов для буровых и тампонажных растворов. А также используется в быту обычными людьми.</a:t>
            </a:r>
          </a:p>
          <a:p>
            <a:endParaRPr lang="ru-RU" dirty="0"/>
          </a:p>
        </p:txBody>
      </p:sp>
      <p:pic>
        <p:nvPicPr>
          <p:cNvPr id="4" name="Рисунок 3" descr="00036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1142984"/>
            <a:ext cx="1846328" cy="15950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43880" cy="1202424"/>
          </a:xfrm>
        </p:spPr>
        <p:txBody>
          <a:bodyPr/>
          <a:lstStyle/>
          <a:p>
            <a:r>
              <a:rPr lang="ru-RU" dirty="0" smtClean="0"/>
              <a:t>С</a:t>
            </a:r>
            <a:r>
              <a:rPr lang="ru-RU" baseline="-25000" dirty="0" smtClean="0"/>
              <a:t>17</a:t>
            </a:r>
            <a:r>
              <a:rPr lang="ru-RU" dirty="0" smtClean="0"/>
              <a:t>Н</a:t>
            </a:r>
            <a:r>
              <a:rPr lang="ru-RU" baseline="-25000" dirty="0" smtClean="0"/>
              <a:t>35</a:t>
            </a:r>
            <a:r>
              <a:rPr lang="en-US" dirty="0" err="1" smtClean="0"/>
              <a:t>COONa</a:t>
            </a:r>
            <a:r>
              <a:rPr lang="en-US" dirty="0" smtClean="0"/>
              <a:t> – </a:t>
            </a:r>
            <a:r>
              <a:rPr lang="ru-RU" dirty="0" err="1" smtClean="0"/>
              <a:t>стеарат</a:t>
            </a:r>
            <a:r>
              <a:rPr lang="ru-RU" dirty="0" smtClean="0"/>
              <a:t> </a:t>
            </a:r>
            <a:r>
              <a:rPr lang="ru-RU" dirty="0" smtClean="0"/>
              <a:t>натрия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Входит в состав обычного </a:t>
            </a:r>
            <a:r>
              <a:rPr lang="ru-RU" sz="5400" dirty="0" smtClean="0"/>
              <a:t>мыла, как основной компонент.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Al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(</a:t>
            </a:r>
            <a:r>
              <a:rPr lang="en-US" b="1" i="1" dirty="0" smtClean="0"/>
              <a:t>SO</a:t>
            </a:r>
            <a:r>
              <a:rPr lang="ru-RU" b="1" i="1" baseline="-25000" dirty="0" smtClean="0"/>
              <a:t>4</a:t>
            </a:r>
            <a:r>
              <a:rPr lang="ru-RU" b="1" i="1" dirty="0" smtClean="0"/>
              <a:t>)</a:t>
            </a:r>
            <a:r>
              <a:rPr lang="ru-RU" b="1" i="1" baseline="-25000" dirty="0" smtClean="0"/>
              <a:t>3</a:t>
            </a:r>
            <a:r>
              <a:rPr lang="ru-RU" baseline="-25000" dirty="0" smtClean="0"/>
              <a:t> </a:t>
            </a:r>
            <a:r>
              <a:rPr lang="ru-RU" dirty="0" smtClean="0"/>
              <a:t>- сульфат алюминия.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Компонент буровых растворов, коагулянт для очистки воды от взвешенных частиц, компонент вязкоупругих смесей для изоляции зон поглощения в нефтяных и газовых скважинах.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FeSO</a:t>
            </a:r>
            <a:r>
              <a:rPr lang="ru-RU" b="1" i="1" baseline="-25000" dirty="0" smtClean="0"/>
              <a:t>4</a:t>
            </a:r>
            <a:r>
              <a:rPr lang="ru-RU" baseline="-25000" dirty="0" smtClean="0"/>
              <a:t> -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err="1" smtClean="0"/>
              <a:t>ульфат</a:t>
            </a:r>
            <a:r>
              <a:rPr lang="ru-RU" dirty="0" smtClean="0"/>
              <a:t> железа (II), железный купорос.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Используется для приготовления </a:t>
            </a:r>
            <a:r>
              <a:rPr lang="ru-RU" dirty="0" err="1" smtClean="0"/>
              <a:t>феррохромлигносульфоната</a:t>
            </a:r>
            <a:r>
              <a:rPr lang="ru-RU" dirty="0" smtClean="0"/>
              <a:t> - реагента-стабилизатора буровых растворов, компонент высокоэффективных эмульсионных буровых растворов на углеводородной основе.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FeCl</a:t>
            </a:r>
            <a:r>
              <a:rPr lang="ru-RU" b="1" i="1" baseline="-25000" dirty="0" smtClean="0"/>
              <a:t>3</a:t>
            </a:r>
            <a:r>
              <a:rPr lang="ru-RU" dirty="0" smtClean="0"/>
              <a:t> - хлорид железа (III).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сочетании со щелочью используется для очистки воды от сероводорода при бурении скважин водой, для закачки в сероводородсодержащие пласты с целью снижения их проницаемости, как добавка к цементам с целью повышения их </a:t>
            </a:r>
            <a:r>
              <a:rPr lang="ru-RU" dirty="0" err="1" smtClean="0"/>
              <a:t>сероводородостойкости</a:t>
            </a:r>
            <a:r>
              <a:rPr lang="ru-RU" dirty="0" smtClean="0"/>
              <a:t>, для очистки воды от взвешенных частиц.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195</TotalTime>
  <Words>347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Применение солей</vt:lpstr>
      <vt:lpstr>NaCl  - хлорид натрия.</vt:lpstr>
      <vt:lpstr>CaCO3 - карбонат кальция</vt:lpstr>
      <vt:lpstr>NH4HCO3 – Гидрокарбонат  аммония.</vt:lpstr>
      <vt:lpstr>Na2CO3 - карбонат натрия  </vt:lpstr>
      <vt:lpstr>С17Н35COONa – стеарат натрия.</vt:lpstr>
      <vt:lpstr>Al2(SO4)3 - сульфат алюминия.</vt:lpstr>
      <vt:lpstr>FeSO4 - cульфат железа (II), железный купорос.</vt:lpstr>
      <vt:lpstr>FeCl3 - хлорид железа (III).</vt:lpstr>
      <vt:lpstr>AgNO3 - нитрат серебра</vt:lpstr>
      <vt:lpstr>К2Cr2O7 - бихромат калия. </vt:lpstr>
      <vt:lpstr>Благодарю за внимание!</vt:lpstr>
      <vt:lpstr>Подготовила ученица 8-го класса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солей</dc:title>
  <dc:creator>IRINA</dc:creator>
  <cp:lastModifiedBy>Савченко</cp:lastModifiedBy>
  <cp:revision>22</cp:revision>
  <dcterms:created xsi:type="dcterms:W3CDTF">2009-12-11T09:52:53Z</dcterms:created>
  <dcterms:modified xsi:type="dcterms:W3CDTF">2009-12-13T15:56:55Z</dcterms:modified>
</cp:coreProperties>
</file>