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6;&#1089;&#1085;&#1086;&#1074;&#1085;&#1099;&#1077;%20&#1089;&#1086;&#1083;&#1080;.pptx" TargetMode="External"/><Relationship Id="rId2" Type="http://schemas.openxmlformats.org/officeDocument/2006/relationships/hyperlink" Target="&#1082;&#1080;&#1089;&#1083;&#1099;&#1077;%20&#1089;&#1086;&#1083;&#1080;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8;&#1080;&#1084;&#1077;&#1085;&#1077;&#1085;&#1080;&#1077;%20&#1089;&#1086;&#1083;&#1077;&#1081;.pptx" TargetMode="External"/><Relationship Id="rId4" Type="http://schemas.openxmlformats.org/officeDocument/2006/relationships/hyperlink" Target="&#1076;&#1074;&#1086;&#1081;&#1085;&#1099;&#1077;%20&#1089;&#1086;&#1083;&#1080;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химия 8 класс</a:t>
            </a:r>
          </a:p>
          <a:p>
            <a:endParaRPr lang="ru-RU" dirty="0" smtClean="0"/>
          </a:p>
          <a:p>
            <a:r>
              <a:rPr lang="ru-RU" b="1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Девиз урока: «</a:t>
            </a:r>
            <a:r>
              <a:rPr lang="ru-RU" b="1" cap="all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Соль - как соль, да не </a:t>
            </a:r>
            <a:r>
              <a:rPr lang="ru-RU" b="1" cap="all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всегда солёная </a:t>
            </a:r>
            <a:r>
              <a:rPr lang="ru-RU" b="1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!».</a:t>
            </a:r>
            <a:endParaRPr lang="ru-RU" b="1" i="1" cap="all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вид соли по  составу её химической формулы.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Ознакомить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учащихся с многообразием солей.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Систематизировать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знания по теме соли.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219200"/>
            <a:ext cx="5414978" cy="4352940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  <a:hlinkClick r:id="rId2" action="ppaction://hlinkpres?slideindex=1&amp;slidetitle="/>
              </a:rPr>
              <a:t>Кислые.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5400" dirty="0" smtClean="0">
                <a:solidFill>
                  <a:srgbClr val="FF0000"/>
                </a:solidFill>
                <a:hlinkClick r:id="rId3" action="ppaction://hlinkpres?slideindex=1&amp;slidetitle="/>
              </a:rPr>
              <a:t>Основные.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5400" dirty="0" smtClean="0">
                <a:solidFill>
                  <a:srgbClr val="FF0000"/>
                </a:solidFill>
                <a:hlinkClick r:id="rId4" action="ppaction://hlinkpres?slideindex=1&amp;slidetitle="/>
              </a:rPr>
              <a:t>Двойные.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5400" dirty="0" smtClean="0">
                <a:solidFill>
                  <a:srgbClr val="FF0000"/>
                </a:solidFill>
                <a:hlinkClick r:id="rId5" action="ppaction://hlinkpres?slideindex=1&amp;slidetitle="/>
              </a:rPr>
              <a:t>Применение.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219200"/>
            <a:ext cx="5414978" cy="4352940"/>
          </a:xfrm>
        </p:spPr>
        <p:txBody>
          <a:bodyPr/>
          <a:lstStyle/>
          <a:p>
            <a:r>
              <a:rPr lang="ru-RU" sz="5400" dirty="0" smtClean="0"/>
              <a:t>Обобщение!</a:t>
            </a:r>
          </a:p>
          <a:p>
            <a:r>
              <a:rPr lang="ru-RU" sz="5400" dirty="0" smtClean="0"/>
              <a:t>Тестирование!</a:t>
            </a:r>
            <a:endParaRPr lang="ru-RU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ngbadnews_tp06256058">
  <a:themeElements>
    <a:clrScheme name="communicatingbadnews_tp0625605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mmunicatingbadnews_tp0625605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municatingbadnews_tp0625605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badnews_tp0625605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badnews_tp0625605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badnews_tp0625605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badnews_tp0625605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badnews_tp0625605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badnews_tp0625605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«Плохие новости»</Template>
  <TotalTime>36</TotalTime>
  <Words>57</Words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communicatingbadnews_tp06256058</vt:lpstr>
      <vt:lpstr>СОЛИ!</vt:lpstr>
      <vt:lpstr>Цель</vt:lpstr>
      <vt:lpstr>Соли</vt:lpstr>
      <vt:lpstr>Соли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СОЛИ!</dc:title>
  <cp:lastModifiedBy>Савченко</cp:lastModifiedBy>
  <cp:revision>5</cp:revision>
  <dcterms:modified xsi:type="dcterms:W3CDTF">2009-12-13T15:57:12Z</dcterms:modified>
</cp:coreProperties>
</file>