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44098D-E8FC-4F4C-9E0C-D6AF1F7A6371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B4A1B2D-94FD-4935-AA5B-21EA61002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643050"/>
            <a:ext cx="8458200" cy="1222375"/>
          </a:xfrm>
        </p:spPr>
        <p:txBody>
          <a:bodyPr>
            <a:normAutofit/>
          </a:bodyPr>
          <a:lstStyle/>
          <a:p>
            <a:r>
              <a:rPr lang="ru-RU" dirty="0" smtClean="0"/>
              <a:t>Правописание приставок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50" y="5143512"/>
            <a:ext cx="5357850" cy="9144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МОУСОШ №27</a:t>
            </a:r>
          </a:p>
          <a:p>
            <a:r>
              <a:rPr lang="ru-RU" sz="2000" dirty="0" smtClean="0"/>
              <a:t>г.Таганрог Ростовской области</a:t>
            </a:r>
          </a:p>
          <a:p>
            <a:r>
              <a:rPr lang="ru-RU" sz="2000" dirty="0" smtClean="0"/>
              <a:t>у</a:t>
            </a:r>
            <a:r>
              <a:rPr lang="ru-RU" sz="2000" dirty="0" smtClean="0"/>
              <a:t>читель </a:t>
            </a:r>
            <a:r>
              <a:rPr lang="ru-RU" sz="2000" dirty="0" smtClean="0"/>
              <a:t>русского языка и литературы</a:t>
            </a:r>
          </a:p>
          <a:p>
            <a:r>
              <a:rPr lang="ru-RU" sz="2000" dirty="0" smtClean="0"/>
              <a:t> Хоненко Галина Борисовна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Попытайтесь выявить закономерность написания З/С на конце приставок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бедный		-		Бе</a:t>
            </a:r>
            <a:r>
              <a:rPr lang="ru-RU" dirty="0" smtClean="0">
                <a:solidFill>
                  <a:srgbClr val="00B050"/>
                </a:solidFill>
              </a:rPr>
              <a:t>с</a:t>
            </a:r>
            <a:r>
              <a:rPr lang="ru-RU" dirty="0" smtClean="0"/>
              <a:t>помощный</a:t>
            </a:r>
          </a:p>
          <a:p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весить		-		В</a:t>
            </a:r>
            <a:r>
              <a:rPr lang="ru-RU" dirty="0" smtClean="0">
                <a:solidFill>
                  <a:srgbClr val="00B050"/>
                </a:solidFill>
              </a:rPr>
              <a:t>с</a:t>
            </a:r>
            <a:r>
              <a:rPr lang="ru-RU" dirty="0" smtClean="0"/>
              <a:t>пыхнуть</a:t>
            </a:r>
          </a:p>
          <a:p>
            <a:r>
              <a:rPr lang="ru-RU" dirty="0" smtClean="0"/>
              <a:t>Ра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говор		-		Ра</a:t>
            </a:r>
            <a:r>
              <a:rPr lang="ru-RU" dirty="0" smtClean="0">
                <a:solidFill>
                  <a:srgbClr val="00B050"/>
                </a:solidFill>
              </a:rPr>
              <a:t>с</a:t>
            </a:r>
            <a:r>
              <a:rPr lang="ru-RU" dirty="0" smtClean="0"/>
              <a:t>смотреть</a:t>
            </a:r>
          </a:p>
          <a:p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бежать		-		И</a:t>
            </a:r>
            <a:r>
              <a:rPr lang="ru-RU" dirty="0" smtClean="0">
                <a:solidFill>
                  <a:srgbClr val="00B050"/>
                </a:solidFill>
              </a:rPr>
              <a:t>с</a:t>
            </a:r>
            <a:r>
              <a:rPr lang="ru-RU" dirty="0" smtClean="0"/>
              <a:t>черпать</a:t>
            </a:r>
          </a:p>
          <a:p>
            <a:r>
              <a:rPr lang="ru-RU" dirty="0" smtClean="0"/>
              <a:t>Во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звание		-		Во</a:t>
            </a:r>
            <a:r>
              <a:rPr lang="ru-RU" dirty="0" smtClean="0">
                <a:solidFill>
                  <a:srgbClr val="00B050"/>
                </a:solidFill>
              </a:rPr>
              <a:t>с</a:t>
            </a:r>
            <a:r>
              <a:rPr lang="ru-RU" dirty="0" smtClean="0"/>
              <a:t>ход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Autofit/>
          </a:bodyPr>
          <a:lstStyle/>
          <a:p>
            <a:r>
              <a:rPr lang="ru-RU" sz="3240" dirty="0" smtClean="0"/>
              <a:t>Замените словосочетания синонимичными, в состав которых будет входить слово с изучаемой орфограммой</a:t>
            </a:r>
            <a:endParaRPr lang="ru-RU" sz="324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21455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Ребенок без забот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221455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	Беззаботный ребенок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264318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Жидкость  без цвета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2" y="27860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	Бесцветная </a:t>
            </a:r>
            <a:r>
              <a:rPr lang="ru-RU" dirty="0"/>
              <a:t>ж</a:t>
            </a:r>
            <a:r>
              <a:rPr lang="ru-RU" dirty="0" smtClean="0"/>
              <a:t>идкость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335756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Дорога без конца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350043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	Бесконечная дорога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407194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Движение без шума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00562" y="4071943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	Бесшумное движение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478632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Пространство без воды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4857760"/>
            <a:ext cx="4000528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-	Безводное пространство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7158" y="5500702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Тихая погода, полное отсутствие ветра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557214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	Безветренная погода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Выпишите слова с </a:t>
            </a:r>
            <a:r>
              <a:rPr lang="ru-RU" dirty="0" err="1" smtClean="0"/>
              <a:t>з</a:t>
            </a:r>
            <a:r>
              <a:rPr lang="ru-RU" dirty="0" smtClean="0"/>
              <a:t>/</a:t>
            </a:r>
            <a:r>
              <a:rPr lang="ru-RU" dirty="0" err="1" smtClean="0"/>
              <a:t>с</a:t>
            </a:r>
            <a:r>
              <a:rPr lang="ru-RU" dirty="0" smtClean="0"/>
              <a:t> на конце приставок, распределяя их по двум колонкам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Ласковое слово и камень растопит. </a:t>
            </a:r>
          </a:p>
          <a:p>
            <a:r>
              <a:rPr lang="ru-RU" dirty="0" smtClean="0"/>
              <a:t>Беспорядочный человек не проживет в добре век.</a:t>
            </a:r>
          </a:p>
          <a:p>
            <a:r>
              <a:rPr lang="ru-RU" dirty="0" smtClean="0"/>
              <a:t>Бездонную бочку водой не наполнишь</a:t>
            </a:r>
          </a:p>
          <a:p>
            <a:r>
              <a:rPr lang="ru-RU" dirty="0" smtClean="0"/>
              <a:t>Мальчику хотелось расспросить о многом</a:t>
            </a:r>
          </a:p>
          <a:p>
            <a:r>
              <a:rPr lang="ru-RU" dirty="0" smtClean="0"/>
              <a:t>Всходы – это ростки хлебных злаков</a:t>
            </a:r>
          </a:p>
          <a:p>
            <a:r>
              <a:rPr lang="ru-RU" dirty="0" smtClean="0"/>
              <a:t>Беспокойство охватило всех присутствующих</a:t>
            </a:r>
          </a:p>
          <a:p>
            <a:r>
              <a:rPr lang="ru-RU" dirty="0" smtClean="0"/>
              <a:t>С высокой трибуны было зачитано воззвание к избирателям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6800"/>
          </a:xfrm>
        </p:spPr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229600" cy="4325112"/>
          </a:xfrm>
        </p:spPr>
        <p:txBody>
          <a:bodyPr/>
          <a:lstStyle/>
          <a:p>
            <a:pPr lvl="1">
              <a:buNone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 на конце приставок	</a:t>
            </a:r>
            <a:r>
              <a:rPr lang="ru-RU" dirty="0" err="1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 на конце приставок</a:t>
            </a:r>
          </a:p>
          <a:p>
            <a:pPr lvl="1">
              <a:buNone/>
            </a:pPr>
            <a:r>
              <a:rPr lang="ru-RU" dirty="0" smtClean="0">
                <a:solidFill>
                  <a:srgbClr val="0707D7"/>
                </a:solidFill>
              </a:rPr>
              <a:t>Растопит				Бездонную</a:t>
            </a:r>
          </a:p>
          <a:p>
            <a:pPr lvl="1">
              <a:buNone/>
            </a:pPr>
            <a:r>
              <a:rPr lang="ru-RU" dirty="0" smtClean="0">
                <a:solidFill>
                  <a:srgbClr val="0707D7"/>
                </a:solidFill>
              </a:rPr>
              <a:t>Расспросить			Беспорядочный</a:t>
            </a:r>
          </a:p>
          <a:p>
            <a:pPr lvl="1">
              <a:buNone/>
            </a:pPr>
            <a:r>
              <a:rPr lang="ru-RU" dirty="0" smtClean="0">
                <a:solidFill>
                  <a:srgbClr val="0707D7"/>
                </a:solidFill>
              </a:rPr>
              <a:t>Всходы				Воззвание</a:t>
            </a:r>
          </a:p>
          <a:p>
            <a:pPr lvl="1">
              <a:buNone/>
            </a:pPr>
            <a:r>
              <a:rPr lang="ru-RU" dirty="0" smtClean="0">
                <a:solidFill>
                  <a:srgbClr val="0707D7"/>
                </a:solidFill>
              </a:rPr>
              <a:t>Беспокойство		</a:t>
            </a:r>
            <a:r>
              <a:rPr lang="ru-RU" smtClean="0">
                <a:solidFill>
                  <a:srgbClr val="0707D7"/>
                </a:solidFill>
              </a:rPr>
              <a:t>	Избирателям</a:t>
            </a:r>
            <a:endParaRPr lang="ru-RU" dirty="0">
              <a:solidFill>
                <a:srgbClr val="0707D7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128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Правописание приставок</vt:lpstr>
      <vt:lpstr>Попытайтесь выявить закономерность написания З/С на конце приставок</vt:lpstr>
      <vt:lpstr>Замените словосочетания синонимичными, в состав которых будет входить слово с изучаемой орфограммой</vt:lpstr>
      <vt:lpstr>Выпишите слова с з/с на конце приставок, распределяя их по двум колонкам</vt:lpstr>
      <vt:lpstr>ПРОВЕРЬ СЕБЯ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</dc:title>
  <dc:creator>petr</dc:creator>
  <cp:lastModifiedBy>school_27</cp:lastModifiedBy>
  <cp:revision>5</cp:revision>
  <dcterms:created xsi:type="dcterms:W3CDTF">2010-01-25T11:51:26Z</dcterms:created>
  <dcterms:modified xsi:type="dcterms:W3CDTF">2010-01-28T14:39:39Z</dcterms:modified>
</cp:coreProperties>
</file>