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Ostrouhov pervaya ze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572528" cy="5868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6429396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И.С.Остроухов </a:t>
            </a:r>
            <a:r>
              <a:rPr lang="ru-RU" dirty="0" smtClean="0"/>
              <a:t>«Первая зелень»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лотая осень. 1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1" y="357166"/>
            <a:ext cx="7577719" cy="5715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628652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И.С.Остроухов </a:t>
            </a:r>
            <a:r>
              <a:rPr lang="ru-RU" dirty="0" smtClean="0"/>
              <a:t>«Золотая осень»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уинджи А. Березовая рощ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4786346" cy="6363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60" y="71435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Куинджи «Берёзовая роща»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ная поля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32163"/>
            <a:ext cx="7715304" cy="5882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635795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И.И.Шишкин </a:t>
            </a:r>
            <a:r>
              <a:rPr lang="ru-RU" dirty="0" smtClean="0"/>
              <a:t>«Лесная поляна»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убовая рощ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142852"/>
            <a:ext cx="7608353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5143512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И.И.Шишкин </a:t>
            </a:r>
            <a:r>
              <a:rPr lang="ru-RU" dirty="0" smtClean="0"/>
              <a:t>«Дубовая роща»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абельная рощ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330176" cy="542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600076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И.И.Шишкин </a:t>
            </a:r>
            <a:r>
              <a:rPr lang="ru-RU" dirty="0" smtClean="0"/>
              <a:t>«Корабельная роща»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тро в сосновом лес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52"/>
            <a:ext cx="7715304" cy="5246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585789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И.И.Шишкин </a:t>
            </a:r>
            <a:r>
              <a:rPr lang="ru-RU" dirty="0" smtClean="0"/>
              <a:t>«Утро в сосновом лесу»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Компьютер 3</cp:lastModifiedBy>
  <cp:revision>2</cp:revision>
  <dcterms:modified xsi:type="dcterms:W3CDTF">2010-01-27T10:53:11Z</dcterms:modified>
</cp:coreProperties>
</file>