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43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45E0-D17A-4139-BE48-BA985DFDBEE8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E6B-3A2D-4D5D-8955-FDB598428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45E0-D17A-4139-BE48-BA985DFDBEE8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E6B-3A2D-4D5D-8955-FDB598428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45E0-D17A-4139-BE48-BA985DFDBEE8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E6B-3A2D-4D5D-8955-FDB598428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45E0-D17A-4139-BE48-BA985DFDBEE8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E6B-3A2D-4D5D-8955-FDB598428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45E0-D17A-4139-BE48-BA985DFDBEE8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E6B-3A2D-4D5D-8955-FDB598428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45E0-D17A-4139-BE48-BA985DFDBEE8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E6B-3A2D-4D5D-8955-FDB598428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45E0-D17A-4139-BE48-BA985DFDBEE8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E6B-3A2D-4D5D-8955-FDB598428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45E0-D17A-4139-BE48-BA985DFDBEE8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E6B-3A2D-4D5D-8955-FDB598428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45E0-D17A-4139-BE48-BA985DFDBEE8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E6B-3A2D-4D5D-8955-FDB598428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45E0-D17A-4139-BE48-BA985DFDBEE8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E6B-3A2D-4D5D-8955-FDB598428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45E0-D17A-4139-BE48-BA985DFDBEE8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E6B-3A2D-4D5D-8955-FDB598428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745E0-D17A-4139-BE48-BA985DFDBEE8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1CE6B-3A2D-4D5D-8955-FDB598428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8501122" cy="514353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Давным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давно увидел человек необыкновенного зверя, у которого на носу рог и назвал его как?</a:t>
            </a:r>
          </a:p>
        </p:txBody>
      </p:sp>
    </p:spTree>
  </p:cSld>
  <p:clrMapOvr>
    <a:masterClrMapping/>
  </p:clrMapOvr>
  <p:transition advClick="0"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57158" y="0"/>
            <a:ext cx="8258204" cy="1725610"/>
          </a:xfrm>
        </p:spPr>
        <p:txBody>
          <a:bodyPr>
            <a:normAutofit/>
          </a:bodyPr>
          <a:lstStyle/>
          <a:p>
            <a:r>
              <a:rPr lang="ru-RU" sz="8800" dirty="0">
                <a:solidFill>
                  <a:srgbClr val="FFFF00"/>
                </a:solidFill>
              </a:rPr>
              <a:t>Носорог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00306"/>
            <a:ext cx="9144000" cy="121442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71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 каких слов образовалось слово </a:t>
            </a:r>
            <a:r>
              <a:rPr lang="en-US" sz="71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71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носорог</a:t>
            </a:r>
            <a:r>
              <a:rPr lang="ru-RU" sz="71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5143512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НОС</a:t>
            </a: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5143512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РОГ</a:t>
            </a: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3643338"/>
          </a:xfrm>
        </p:spPr>
        <p:txBody>
          <a:bodyPr>
            <a:normAutofit/>
          </a:bodyPr>
          <a:lstStyle/>
          <a:p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– А у этого животного вообще дикий образ. Все его тело покрыто длинными иглами. Засмеялся человек и назвал его…</a:t>
            </a:r>
          </a:p>
        </p:txBody>
      </p:sp>
    </p:spTree>
  </p:cSld>
  <p:clrMapOvr>
    <a:masterClrMapping/>
  </p:clrMapOvr>
  <p:transition advClick="0" advTm="1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715172" cy="1571636"/>
          </a:xfrm>
        </p:spPr>
        <p:txBody>
          <a:bodyPr>
            <a:normAutofit/>
          </a:bodyPr>
          <a:lstStyle/>
          <a:p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Дикобраз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9" y="2428868"/>
            <a:ext cx="87868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 каких слов образовано </a:t>
            </a:r>
            <a:r>
              <a:rPr lang="ru-RU" sz="48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дикобраз? 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786322"/>
            <a:ext cx="364333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8000" b="1" i="1" dirty="0">
                <a:ln/>
                <a:solidFill>
                  <a:schemeClr val="accent3"/>
                </a:solidFill>
              </a:rPr>
              <a:t>Дикий</a:t>
            </a:r>
            <a:endParaRPr lang="ru-RU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4857760"/>
            <a:ext cx="330983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8000" b="1" i="1" dirty="0" smtClean="0">
                <a:ln/>
                <a:solidFill>
                  <a:schemeClr val="accent3"/>
                </a:solidFill>
              </a:rPr>
              <a:t>Образ</a:t>
            </a:r>
            <a:endParaRPr lang="ru-RU" sz="8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Click="0" advTm="10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5072098"/>
          </a:xfrm>
        </p:spPr>
        <p:txBody>
          <a:bodyPr>
            <a:normAutofit/>
          </a:bodyPr>
          <a:lstStyle/>
          <a:p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– А этот зверь очень похож на медведя, но у него длинный нос, и он поменьше размером. Он просто обожает есть муравьев. За это его так и прозвали… </a:t>
            </a:r>
          </a:p>
        </p:txBody>
      </p:sp>
    </p:spTree>
  </p:cSld>
  <p:clrMapOvr>
    <a:masterClrMapping/>
  </p:clrMapOvr>
  <p:transition advClick="0" advTm="17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5286412" cy="1214446"/>
          </a:xfrm>
        </p:spPr>
        <p:txBody>
          <a:bodyPr>
            <a:noAutofit/>
          </a:bodyPr>
          <a:lstStyle/>
          <a:p>
            <a:r>
              <a:rPr lang="ru-RU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Муравьед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86058"/>
            <a:ext cx="9144000" cy="1285884"/>
          </a:xfrm>
        </p:spPr>
        <p:txBody>
          <a:bodyPr>
            <a:normAutofit fontScale="40000" lnSpcReduction="20000"/>
          </a:bodyPr>
          <a:lstStyle/>
          <a:p>
            <a:pPr lvl="0" algn="ctr">
              <a:buNone/>
            </a:pPr>
            <a:r>
              <a:rPr lang="ru-RU" sz="1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 каких слов образовано это слово?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5143512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Муравьи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290" y="5143512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Еда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103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– Давным давно увидел человек необыкновенного зверя, у которого на носу рог и назвал его как?</vt:lpstr>
      <vt:lpstr>Носорог</vt:lpstr>
      <vt:lpstr>– А у этого животного вообще дикий образ. Все его тело покрыто длинными иглами. Засмеялся человек и назвал его…</vt:lpstr>
      <vt:lpstr>Дикобраз</vt:lpstr>
      <vt:lpstr>– А этот зверь очень похож на медведя, но у него длинный нос, и он поменьше размером. Он просто обожает есть муравьев. За это его так и прозвали… </vt:lpstr>
      <vt:lpstr>Муравьед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– Давным давно увидел человек необыкновенного зверя, у которого на носу рог и назвал его как?</dc:title>
  <dc:creator>Admin</dc:creator>
  <cp:lastModifiedBy>User</cp:lastModifiedBy>
  <cp:revision>6</cp:revision>
  <dcterms:created xsi:type="dcterms:W3CDTF">2010-01-10T11:11:53Z</dcterms:created>
  <dcterms:modified xsi:type="dcterms:W3CDTF">2010-07-06T19:57:52Z</dcterms:modified>
</cp:coreProperties>
</file>