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049CC-C473-49BA-B09E-3FBEA0536313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809BD-9CBE-4029-8272-91B44EC2B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809BD-9CBE-4029-8272-91B44EC2BD7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864AFA-8644-402F-97EB-DC6FABBDB80F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6A1DDB-C36D-444F-AE8D-8E0BD1438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28604"/>
            <a:ext cx="9159174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TopLef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Интегрированный урок окружающего </a:t>
            </a:r>
          </a:p>
          <a:p>
            <a:r>
              <a:rPr lang="ru-RU" sz="4000" dirty="0" smtClean="0"/>
              <a:t>мира и музыки в 4 классе.</a:t>
            </a:r>
            <a:endParaRPr lang="ru-RU" sz="4000" dirty="0"/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1836000"/>
            <a:ext cx="6696000" cy="502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shv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356000" cy="516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5357826"/>
            <a:ext cx="7509428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4000" dirty="0" smtClean="0"/>
              <a:t>«Любить природу – значит </a:t>
            </a:r>
          </a:p>
          <a:p>
            <a:r>
              <a:rPr lang="ru-RU" sz="4000" dirty="0" smtClean="0"/>
              <a:t>любить Родину».  (М.Пришвин)</a:t>
            </a:r>
            <a:endParaRPr lang="ru-RU" sz="4000" dirty="0"/>
          </a:p>
        </p:txBody>
      </p:sp>
      <p:pic>
        <p:nvPicPr>
          <p:cNvPr id="4" name="Рисунок 3" descr="5028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0"/>
            <a:ext cx="3492000" cy="54300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uai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024000" cy="433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LOS3%5B1%5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533775"/>
            <a:ext cx="3810000" cy="3324225"/>
          </a:xfrm>
          <a:prstGeom prst="rect">
            <a:avLst/>
          </a:prstGeom>
        </p:spPr>
      </p:pic>
      <p:pic>
        <p:nvPicPr>
          <p:cNvPr id="4" name="Рисунок 3" descr="08_01_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9000" y="2578100"/>
            <a:ext cx="5715000" cy="427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71802" y="357166"/>
            <a:ext cx="5508624" cy="1569660"/>
          </a:xfrm>
          <a:prstGeom prst="rect">
            <a:avLst/>
          </a:prstGeom>
          <a:solidFill>
            <a:srgbClr val="FF3300"/>
          </a:solidFill>
          <a:ln w="762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dirty="0" smtClean="0"/>
              <a:t>Люди!</a:t>
            </a:r>
          </a:p>
          <a:p>
            <a:r>
              <a:rPr lang="ru-RU" sz="4800" dirty="0" smtClean="0"/>
              <a:t>Берегите природу!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3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14346" y="0"/>
            <a:ext cx="3600000" cy="351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tog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500438"/>
            <a:ext cx="4392000" cy="321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ad53cdf995afb215a314e3f33607b90_fu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571876"/>
            <a:ext cx="4284000" cy="311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mericanmarten_3(3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86050" y="214290"/>
            <a:ext cx="3708000" cy="300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16661643_14277153_lotos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68000" y="0"/>
            <a:ext cx="3276000" cy="311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%D0%9B%D0%B5%D1%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0027_c025b06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788000" cy="35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ntervija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6000" y="3645654"/>
            <a:ext cx="4788000" cy="321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587959_ae8904f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051000"/>
            <a:ext cx="5076000" cy="38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alk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000" y="142852"/>
            <a:ext cx="4644000" cy="354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47737"/>
            <a:ext cx="9144000" cy="690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    </a:t>
            </a:r>
            <a:endParaRPr lang="ru-RU" sz="3200" dirty="0"/>
          </a:p>
        </p:txBody>
      </p:sp>
      <p:pic>
        <p:nvPicPr>
          <p:cNvPr id="3" name="Рисунок 2" descr="shor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14612" y="3500438"/>
            <a:ext cx="3888000" cy="3195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0"/>
            <a:ext cx="70786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«Она нам не жалеет ничего,</a:t>
            </a:r>
          </a:p>
          <a:p>
            <a:r>
              <a:rPr lang="ru-RU" sz="3600" dirty="0" smtClean="0"/>
              <a:t>Даря свои бесценные дары,</a:t>
            </a:r>
          </a:p>
          <a:p>
            <a:r>
              <a:rPr lang="ru-RU" sz="3600" dirty="0" smtClean="0"/>
              <a:t>И требует взамен лишь одного – </a:t>
            </a:r>
          </a:p>
          <a:p>
            <a:r>
              <a:rPr lang="ru-RU" sz="3600" dirty="0" smtClean="0"/>
              <a:t>Чтоб люди были к ней добры».</a:t>
            </a:r>
          </a:p>
          <a:p>
            <a:endParaRPr lang="ru-RU" sz="3600" dirty="0" smtClean="0"/>
          </a:p>
          <a:p>
            <a:r>
              <a:rPr lang="ru-RU" sz="3600" dirty="0" smtClean="0"/>
              <a:t>                                    ( В. Андреев).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857232"/>
            <a:ext cx="5838521" cy="526297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4800" dirty="0" smtClean="0"/>
              <a:t>       УРОК  ОКОНЧЕН.</a:t>
            </a:r>
          </a:p>
          <a:p>
            <a:endParaRPr lang="ru-RU" sz="4800" dirty="0" smtClean="0"/>
          </a:p>
          <a:p>
            <a:endParaRPr lang="ru-RU" sz="4800" dirty="0" smtClean="0"/>
          </a:p>
          <a:p>
            <a:r>
              <a:rPr lang="ru-RU" sz="4800" dirty="0" smtClean="0"/>
              <a:t>СПАСИБО ЗА </a:t>
            </a:r>
          </a:p>
          <a:p>
            <a:r>
              <a:rPr lang="ru-RU" sz="4800" dirty="0" smtClean="0"/>
              <a:t>               ВНИМАНИЕ.</a:t>
            </a:r>
          </a:p>
          <a:p>
            <a:endParaRPr lang="ru-RU" sz="4800" dirty="0" smtClean="0"/>
          </a:p>
          <a:p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7868372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Тема урока: «Искусство </a:t>
            </a:r>
            <a:r>
              <a:rPr lang="en-US" sz="4000" dirty="0" smtClean="0"/>
              <a:t>xx</a:t>
            </a:r>
            <a:r>
              <a:rPr lang="ru-RU" sz="4000" dirty="0" smtClean="0"/>
              <a:t> века.</a:t>
            </a:r>
          </a:p>
          <a:p>
            <a:r>
              <a:rPr lang="ru-RU" sz="4000" dirty="0" smtClean="0"/>
              <a:t>Природа в музыке и поэзии».</a:t>
            </a:r>
            <a:endParaRPr lang="ru-RU" sz="4000" dirty="0"/>
          </a:p>
        </p:txBody>
      </p:sp>
      <p:pic>
        <p:nvPicPr>
          <p:cNvPr id="3" name="Рисунок 2" descr="x_7a878ea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28802"/>
            <a:ext cx="5760000" cy="460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72132" y="2500306"/>
            <a:ext cx="375718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«Здесь мало увидеть</a:t>
            </a:r>
          </a:p>
          <a:p>
            <a:r>
              <a:rPr lang="ru-RU" sz="2000" dirty="0" smtClean="0"/>
              <a:t>Здесь надо всмотреться,</a:t>
            </a:r>
          </a:p>
          <a:p>
            <a:r>
              <a:rPr lang="ru-RU" sz="2000" dirty="0" smtClean="0"/>
              <a:t>Здесь мало услышать,</a:t>
            </a:r>
          </a:p>
          <a:p>
            <a:r>
              <a:rPr lang="ru-RU" sz="2000" dirty="0" smtClean="0"/>
              <a:t>Здесь вслушаться нужно…</a:t>
            </a:r>
          </a:p>
          <a:p>
            <a:r>
              <a:rPr lang="ru-RU" sz="2000" dirty="0" smtClean="0"/>
              <a:t>Куда ни посмотришь- родные,</a:t>
            </a:r>
          </a:p>
          <a:p>
            <a:r>
              <a:rPr lang="ru-RU" sz="2000" dirty="0" smtClean="0"/>
              <a:t>Открытые сердцу края.</a:t>
            </a:r>
          </a:p>
          <a:p>
            <a:r>
              <a:rPr lang="ru-RU" sz="2000" dirty="0" smtClean="0"/>
              <a:t>               (Н.И.Рыленков)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_book_paustovsk6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0"/>
            <a:ext cx="6876000" cy="515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5143512"/>
            <a:ext cx="8062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« Я не знаю более близкого мне, чем наши простые люди, и ничего </a:t>
            </a:r>
          </a:p>
          <a:p>
            <a:r>
              <a:rPr lang="ru-RU" sz="2000" dirty="0" smtClean="0"/>
              <a:t>более прекрасного, чем наша земля».                                                               </a:t>
            </a:r>
          </a:p>
          <a:p>
            <a:r>
              <a:rPr lang="ru-RU" sz="2000" dirty="0" smtClean="0"/>
              <a:t>                                                                          ( К.Паустовский).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5" y="0"/>
            <a:ext cx="90220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Леонид Леонов: «Человек, который понимает природу, благороднее, чище».</a:t>
            </a:r>
          </a:p>
          <a:p>
            <a:endParaRPr lang="ru-RU" sz="2000" dirty="0" smtClean="0"/>
          </a:p>
          <a:p>
            <a:r>
              <a:rPr lang="ru-RU" sz="2000" dirty="0" smtClean="0"/>
              <a:t>Лев Толстой: «Счастье -  это быть с природой, видеть её, говорить с ней».</a:t>
            </a:r>
          </a:p>
          <a:p>
            <a:endParaRPr lang="ru-RU" sz="2000" dirty="0" smtClean="0"/>
          </a:p>
          <a:p>
            <a:r>
              <a:rPr lang="ru-RU" sz="2000" dirty="0" smtClean="0"/>
              <a:t>Иван Тургенев: «Человека не может  не занимать природа, он связан с нею </a:t>
            </a:r>
          </a:p>
          <a:p>
            <a:r>
              <a:rPr lang="ru-RU" sz="2000" dirty="0" smtClean="0"/>
              <a:t>тысячью неразрывных нитей».</a:t>
            </a:r>
          </a:p>
          <a:p>
            <a:endParaRPr lang="ru-RU" sz="2000" dirty="0" smtClean="0"/>
          </a:p>
          <a:p>
            <a:r>
              <a:rPr lang="ru-RU" sz="2000" dirty="0" smtClean="0"/>
              <a:t>Михаил Шолохов: «Человек должен украшать землю».</a:t>
            </a:r>
            <a:endParaRPr lang="ru-RU" sz="2000" dirty="0"/>
          </a:p>
        </p:txBody>
      </p:sp>
      <p:pic>
        <p:nvPicPr>
          <p:cNvPr id="30" name="Рисунок 29" descr="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2571744"/>
            <a:ext cx="5544000" cy="41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%D0%BF%D0%BE%D1%80%D1%82%D1%80%D0%B5%D1%82%20%D0%95%D1%81%D0%B5%D0%BD%D0%B8%D0%BD%D0%B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3924000" cy="5922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000768"/>
            <a:ext cx="2572179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Top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С. Есенин</a:t>
            </a:r>
            <a:endParaRPr lang="ru-RU" sz="4000" dirty="0"/>
          </a:p>
        </p:txBody>
      </p:sp>
      <p:pic>
        <p:nvPicPr>
          <p:cNvPr id="5" name="Рисунок 4" descr="%D0%B1%D0%B5%D1%80%D0%B5%D0%B7%D0%B0-%D0%BF%D1%83%D1%88%D0%B8%D1%81%D1%82%D0%B0%D1%8F-%D0%BD%D0%B0-%D0%BE%D0%BA%D1%80%D0%B0%D0%B8%D0%BD%D0%B5-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4-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"/>
            <a:ext cx="9180000" cy="689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c6b5044cc4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74559" y="0"/>
            <a:ext cx="42694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357166"/>
            <a:ext cx="4264822" cy="56323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Борис</a:t>
            </a:r>
          </a:p>
          <a:p>
            <a:r>
              <a:rPr lang="ru-RU" sz="4000" dirty="0" smtClean="0"/>
              <a:t>Михайлович</a:t>
            </a:r>
          </a:p>
          <a:p>
            <a:r>
              <a:rPr lang="ru-RU" sz="4000" dirty="0" smtClean="0"/>
              <a:t>Кустодиев</a:t>
            </a:r>
          </a:p>
          <a:p>
            <a:r>
              <a:rPr lang="ru-RU" sz="4000" dirty="0" smtClean="0"/>
              <a:t>(1878 – 1923)</a:t>
            </a:r>
          </a:p>
          <a:p>
            <a:r>
              <a:rPr lang="ru-RU" sz="4000" dirty="0" smtClean="0"/>
              <a:t>Родился в городе</a:t>
            </a:r>
          </a:p>
          <a:p>
            <a:r>
              <a:rPr lang="ru-RU" sz="4000" dirty="0" smtClean="0"/>
              <a:t>Астрахани, где в</a:t>
            </a:r>
          </a:p>
          <a:p>
            <a:r>
              <a:rPr lang="ru-RU" sz="4000" dirty="0" smtClean="0"/>
              <a:t>настоящее время</a:t>
            </a:r>
          </a:p>
          <a:p>
            <a:r>
              <a:rPr lang="ru-RU" sz="4000" dirty="0" smtClean="0"/>
              <a:t>находится музей</a:t>
            </a:r>
          </a:p>
          <a:p>
            <a:r>
              <a:rPr lang="ru-RU" sz="4000" dirty="0" smtClean="0"/>
              <a:t>с его работами. 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ustodiev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8000"/>
            <a:ext cx="6876000" cy="687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898" y="2428868"/>
            <a:ext cx="23391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Кустодиев</a:t>
            </a:r>
          </a:p>
          <a:p>
            <a:r>
              <a:rPr lang="ru-RU" sz="2800" dirty="0" smtClean="0"/>
              <a:t>«Масленица»</a:t>
            </a:r>
          </a:p>
          <a:p>
            <a:r>
              <a:rPr lang="ru-RU" sz="2800" dirty="0" smtClean="0"/>
              <a:t>      1903 год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230</Words>
  <Application>Microsoft Office PowerPoint</Application>
  <PresentationFormat>Экран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окружающего мира и музыки в 4 классе.</dc:title>
  <dc:creator>Бойко С.В.</dc:creator>
  <cp:lastModifiedBy>User</cp:lastModifiedBy>
  <cp:revision>64</cp:revision>
  <dcterms:created xsi:type="dcterms:W3CDTF">2009-03-31T08:53:35Z</dcterms:created>
  <dcterms:modified xsi:type="dcterms:W3CDTF">2010-07-06T19:56:21Z</dcterms:modified>
</cp:coreProperties>
</file>