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327" autoAdjust="0"/>
    <p:restoredTop sz="94605" autoAdjust="0"/>
  </p:normalViewPr>
  <p:slideViewPr>
    <p:cSldViewPr>
      <p:cViewPr>
        <p:scale>
          <a:sx n="100" d="100"/>
          <a:sy n="100" d="100"/>
        </p:scale>
        <p:origin x="-65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419</TotalTime>
  <Words>691</Words>
  <PresentationFormat>Экран (4:3)</PresentationFormat>
  <Paragraphs>136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Яркая</vt:lpstr>
      <vt:lpstr>Тема урока:   Заселения Земли человеком. Расы.</vt:lpstr>
      <vt:lpstr>Слайд 2</vt:lpstr>
      <vt:lpstr>Цель:</vt:lpstr>
      <vt:lpstr>Задание по тексту: Заселение Земли человеком</vt:lpstr>
      <vt:lpstr>Слайд 5</vt:lpstr>
      <vt:lpstr>Слайд 6</vt:lpstr>
      <vt:lpstr>Цивилизация (от лат. civis — «гражданин») — определённая ступень развития общества, его материальной и духовной культуры. </vt:lpstr>
      <vt:lpstr>Слайд 8</vt:lpstr>
      <vt:lpstr>Задания по группам: «Мои географические исследования»</vt:lpstr>
      <vt:lpstr>Раса (от франц. race — «род, порода») — исторически сложившаяся общность людей с передаваемыми по наследству внешними признаками. Выделяют четыре расы: негроидную, монголоидную, европеоидную, австралоидную. </vt:lpstr>
      <vt:lpstr>Слайд 11</vt:lpstr>
      <vt:lpstr>Слайд 12</vt:lpstr>
      <vt:lpstr>Слайд 13</vt:lpstr>
      <vt:lpstr>Слайд 14</vt:lpstr>
      <vt:lpstr>Слайд 15</vt:lpstr>
      <vt:lpstr>Европеоиды</vt:lpstr>
      <vt:lpstr>Монголоиды</vt:lpstr>
      <vt:lpstr>Австралоиды</vt:lpstr>
      <vt:lpstr>Слайд 19</vt:lpstr>
      <vt:lpstr>Слайд 20</vt:lpstr>
      <vt:lpstr>Метисы Мулаты     Самбо             Это   Мальгаши       ??? </vt:lpstr>
      <vt:lpstr>ПОВТОРЕНИЕ и ОБОБЩЕНИЕ ЗНАНИЙ ЗА УРОК</vt:lpstr>
      <vt:lpstr>Слайд 23</vt:lpstr>
      <vt:lpstr>Загадки про отгадки</vt:lpstr>
      <vt:lpstr>Поиграем в цифры</vt:lpstr>
      <vt:lpstr>Слайд 26</vt:lpstr>
      <vt:lpstr>Слайд 27</vt:lpstr>
      <vt:lpstr>Корни человека лежат в той почве, которая его взрастила, в той среде, где он вырос, но ветви он может устремлять во всех направлениях, и они покроются листвой и цветами.                                                             И.Абашидзе</vt:lpstr>
      <vt:lpstr>Домашнее задание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Ситникова Е.В.</dc:creator>
  <cp:lastModifiedBy>user</cp:lastModifiedBy>
  <cp:revision>106</cp:revision>
  <dcterms:created xsi:type="dcterms:W3CDTF">2009-10-13T00:18:36Z</dcterms:created>
  <dcterms:modified xsi:type="dcterms:W3CDTF">2010-01-29T01:10:51Z</dcterms:modified>
</cp:coreProperties>
</file>