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1" r:id="rId3"/>
    <p:sldId id="267" r:id="rId4"/>
    <p:sldId id="264" r:id="rId5"/>
    <p:sldId id="268" r:id="rId6"/>
    <p:sldId id="257" r:id="rId7"/>
    <p:sldId id="258" r:id="rId8"/>
    <p:sldId id="259" r:id="rId9"/>
    <p:sldId id="262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slide" Target="../slides/slide10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4B45A-CD95-4FF4-B128-7DB21B2842C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45ACCB-89AB-4DE5-AB50-EEC0FE724136}">
      <dgm:prSet phldrT="[Текст]" phldr="1"/>
      <dgm:spPr/>
      <dgm:t>
        <a:bodyPr/>
        <a:lstStyle/>
        <a:p>
          <a:endParaRPr lang="ru-RU"/>
        </a:p>
      </dgm:t>
    </dgm:pt>
    <dgm:pt modelId="{65FF9094-C007-4CBD-AA60-73D929846474}" type="parTrans" cxnId="{DAA0115C-8495-4712-BAC7-1528EE398358}">
      <dgm:prSet/>
      <dgm:spPr/>
      <dgm:t>
        <a:bodyPr/>
        <a:lstStyle/>
        <a:p>
          <a:endParaRPr lang="ru-RU"/>
        </a:p>
      </dgm:t>
    </dgm:pt>
    <dgm:pt modelId="{F463F7D8-9576-4C72-A6E8-3E94325908B8}" type="sibTrans" cxnId="{DAA0115C-8495-4712-BAC7-1528EE398358}">
      <dgm:prSet/>
      <dgm:spPr/>
      <dgm:t>
        <a:bodyPr/>
        <a:lstStyle/>
        <a:p>
          <a:endParaRPr lang="ru-RU"/>
        </a:p>
      </dgm:t>
    </dgm:pt>
    <dgm:pt modelId="{02094263-2E0B-428A-8D28-D3B10EB24517}">
      <dgm:prSet phldrT="[Текст]"/>
      <dgm:spPr>
        <a:effectLst>
          <a:outerShdw dist="38100" sx="10000" sy="10000" algn="ctr" rotWithShape="0">
            <a:srgbClr val="000000"/>
          </a:outerShdw>
        </a:effectLst>
      </dgm:spPr>
      <dgm:t>
        <a:bodyPr/>
        <a:lstStyle/>
        <a:p>
          <a:r>
            <a:rPr lang="ru-RU" dirty="0" smtClean="0"/>
            <a:t>переход от субъект–объектных отношений к отношениям, подразумевающим совместную деятельность учителя и ученика в образовательном процессе;  </a:t>
          </a:r>
          <a:endParaRPr lang="ru-RU" dirty="0"/>
        </a:p>
      </dgm:t>
    </dgm:pt>
    <dgm:pt modelId="{9D05B5FC-FC59-4326-ADCA-662AF3B1C6B6}" type="parTrans" cxnId="{4E97E3C7-D289-4BB5-81F9-8930FCB238A3}">
      <dgm:prSet/>
      <dgm:spPr/>
      <dgm:t>
        <a:bodyPr/>
        <a:lstStyle/>
        <a:p>
          <a:endParaRPr lang="ru-RU"/>
        </a:p>
      </dgm:t>
    </dgm:pt>
    <dgm:pt modelId="{533C598A-AC3A-4812-BA39-8520752590E6}" type="sibTrans" cxnId="{4E97E3C7-D289-4BB5-81F9-8930FCB238A3}">
      <dgm:prSet/>
      <dgm:spPr/>
      <dgm:t>
        <a:bodyPr/>
        <a:lstStyle/>
        <a:p>
          <a:endParaRPr lang="ru-RU"/>
        </a:p>
      </dgm:t>
    </dgm:pt>
    <dgm:pt modelId="{0CA22D5D-2391-4CBA-B62D-69CEED02F418}">
      <dgm:prSet phldrT="[Текст]" phldr="1"/>
      <dgm:spPr/>
      <dgm:t>
        <a:bodyPr/>
        <a:lstStyle/>
        <a:p>
          <a:endParaRPr lang="ru-RU" dirty="0"/>
        </a:p>
      </dgm:t>
    </dgm:pt>
    <dgm:pt modelId="{3ABA249D-05B0-4EE5-A1EA-4FA0281F5243}" type="parTrans" cxnId="{8C686DE1-E140-44AD-9ADF-3168EACC1F37}">
      <dgm:prSet/>
      <dgm:spPr/>
      <dgm:t>
        <a:bodyPr/>
        <a:lstStyle/>
        <a:p>
          <a:endParaRPr lang="ru-RU"/>
        </a:p>
      </dgm:t>
    </dgm:pt>
    <dgm:pt modelId="{4A17CD32-A4C1-4438-B01F-9D2A72262085}" type="sibTrans" cxnId="{8C686DE1-E140-44AD-9ADF-3168EACC1F37}">
      <dgm:prSet/>
      <dgm:spPr/>
      <dgm:t>
        <a:bodyPr/>
        <a:lstStyle/>
        <a:p>
          <a:endParaRPr lang="ru-RU"/>
        </a:p>
      </dgm:t>
    </dgm:pt>
    <dgm:pt modelId="{3A0370D3-2D7C-4AA0-AFF0-2528DD9407E3}">
      <dgm:prSet phldrT="[Текст]"/>
      <dgm:spPr/>
      <dgm:t>
        <a:bodyPr/>
        <a:lstStyle/>
        <a:p>
          <a:r>
            <a:rPr lang="en-US" dirty="0" err="1" smtClean="0"/>
            <a:t>основным</a:t>
          </a:r>
          <a:r>
            <a:rPr lang="en-US" dirty="0" smtClean="0"/>
            <a:t> </a:t>
          </a:r>
          <a:r>
            <a:rPr lang="en-US" dirty="0" err="1" smtClean="0"/>
            <a:t>содержанием</a:t>
          </a:r>
          <a:r>
            <a:rPr lang="en-US" dirty="0" smtClean="0"/>
            <a:t>  и </a:t>
          </a:r>
          <a:r>
            <a:rPr lang="en-US" dirty="0" err="1" smtClean="0"/>
            <a:t>результатом</a:t>
          </a:r>
          <a:r>
            <a:rPr lang="en-US" dirty="0" smtClean="0"/>
            <a:t>  </a:t>
          </a:r>
          <a:r>
            <a:rPr lang="en-US" dirty="0" err="1" smtClean="0"/>
            <a:t>образования</a:t>
          </a:r>
          <a:r>
            <a:rPr lang="en-US" dirty="0" smtClean="0"/>
            <a:t> </a:t>
          </a:r>
          <a:r>
            <a:rPr lang="en-US" dirty="0" err="1" smtClean="0"/>
            <a:t>должно</a:t>
          </a:r>
          <a:r>
            <a:rPr lang="en-US" dirty="0" smtClean="0"/>
            <a:t> </a:t>
          </a:r>
          <a:r>
            <a:rPr lang="en-US" dirty="0" err="1" smtClean="0"/>
            <a:t>стать</a:t>
          </a:r>
          <a:r>
            <a:rPr lang="en-US" dirty="0" smtClean="0"/>
            <a:t> </a:t>
          </a:r>
          <a:r>
            <a:rPr lang="en-US" dirty="0" err="1" smtClean="0"/>
            <a:t>обучение</a:t>
          </a:r>
          <a:r>
            <a:rPr lang="en-US" dirty="0" smtClean="0"/>
            <a:t> </a:t>
          </a:r>
          <a:r>
            <a:rPr lang="en-US" dirty="0" err="1" smtClean="0"/>
            <a:t>способам</a:t>
          </a:r>
          <a:r>
            <a:rPr lang="en-US" dirty="0" smtClean="0"/>
            <a:t> </a:t>
          </a:r>
          <a:r>
            <a:rPr lang="en-US" dirty="0" err="1" smtClean="0"/>
            <a:t>теоретического</a:t>
          </a:r>
          <a:r>
            <a:rPr lang="en-US" dirty="0" smtClean="0"/>
            <a:t> </a:t>
          </a:r>
          <a:r>
            <a:rPr lang="en-US" dirty="0" err="1" smtClean="0"/>
            <a:t>мышления</a:t>
          </a:r>
          <a:endParaRPr lang="ru-RU" dirty="0"/>
        </a:p>
      </dgm:t>
    </dgm:pt>
    <dgm:pt modelId="{92BBA3FB-1B84-43A4-AAFF-4A3FAD6CDAB5}" type="parTrans" cxnId="{92B8D8E9-8E91-4B17-BC5D-6F72A7CD0E62}">
      <dgm:prSet/>
      <dgm:spPr/>
      <dgm:t>
        <a:bodyPr/>
        <a:lstStyle/>
        <a:p>
          <a:endParaRPr lang="ru-RU"/>
        </a:p>
      </dgm:t>
    </dgm:pt>
    <dgm:pt modelId="{8EB10CA2-94B2-468B-819F-4CFA062CA151}" type="sibTrans" cxnId="{92B8D8E9-8E91-4B17-BC5D-6F72A7CD0E62}">
      <dgm:prSet/>
      <dgm:spPr/>
      <dgm:t>
        <a:bodyPr/>
        <a:lstStyle/>
        <a:p>
          <a:endParaRPr lang="ru-RU"/>
        </a:p>
      </dgm:t>
    </dgm:pt>
    <dgm:pt modelId="{7352E35A-0DCF-4B1F-9D2C-D7D7CB97E4F1}">
      <dgm:prSet phldrT="[Текст]"/>
      <dgm:spPr/>
      <dgm:t>
        <a:bodyPr/>
        <a:lstStyle/>
        <a:p>
          <a:endParaRPr lang="ru-RU" dirty="0"/>
        </a:p>
      </dgm:t>
    </dgm:pt>
    <dgm:pt modelId="{1FB2B3D0-84C5-46B3-8FCA-7F266E079D3B}" type="parTrans" cxnId="{741F1568-D19C-494C-BF8A-D72A25B48740}">
      <dgm:prSet/>
      <dgm:spPr/>
      <dgm:t>
        <a:bodyPr/>
        <a:lstStyle/>
        <a:p>
          <a:endParaRPr lang="ru-RU"/>
        </a:p>
      </dgm:t>
    </dgm:pt>
    <dgm:pt modelId="{CA09DFA2-9497-4B9F-AE5A-F29B14544706}" type="sibTrans" cxnId="{741F1568-D19C-494C-BF8A-D72A25B48740}">
      <dgm:prSet/>
      <dgm:spPr/>
      <dgm:t>
        <a:bodyPr/>
        <a:lstStyle/>
        <a:p>
          <a:endParaRPr lang="ru-RU"/>
        </a:p>
      </dgm:t>
    </dgm:pt>
    <dgm:pt modelId="{476DC8AB-766F-4196-9819-7B396735F48A}">
      <dgm:prSet phldrT="[Текст]" phldr="1"/>
      <dgm:spPr/>
      <dgm:t>
        <a:bodyPr/>
        <a:lstStyle/>
        <a:p>
          <a:endParaRPr lang="ru-RU" dirty="0"/>
        </a:p>
      </dgm:t>
    </dgm:pt>
    <dgm:pt modelId="{30526A49-BDCF-4A6F-BDFD-88359BC6150C}" type="parTrans" cxnId="{DDC13BE5-6A54-43BE-8AED-3B97AE985313}">
      <dgm:prSet/>
      <dgm:spPr/>
      <dgm:t>
        <a:bodyPr/>
        <a:lstStyle/>
        <a:p>
          <a:endParaRPr lang="ru-RU"/>
        </a:p>
      </dgm:t>
    </dgm:pt>
    <dgm:pt modelId="{4E55F8E4-A47B-4095-AF08-EBD6A6305BDA}" type="sibTrans" cxnId="{DDC13BE5-6A54-43BE-8AED-3B97AE985313}">
      <dgm:prSet/>
      <dgm:spPr/>
      <dgm:t>
        <a:bodyPr/>
        <a:lstStyle/>
        <a:p>
          <a:endParaRPr lang="ru-RU"/>
        </a:p>
      </dgm:t>
    </dgm:pt>
    <dgm:pt modelId="{11946A49-80BC-4AFD-B413-89F28C2AE0A9}">
      <dgm:prSet/>
      <dgm:spPr/>
      <dgm:t>
        <a:bodyPr/>
        <a:lstStyle/>
        <a:p>
          <a:r>
            <a:rPr lang="en-US" dirty="0" err="1" smtClean="0"/>
            <a:t>постановка</a:t>
          </a:r>
          <a:r>
            <a:rPr lang="en-US" dirty="0" smtClean="0"/>
            <a:t> </a:t>
          </a:r>
          <a:r>
            <a:rPr lang="en-US" dirty="0" err="1" smtClean="0"/>
            <a:t>ученика</a:t>
          </a:r>
          <a:r>
            <a:rPr lang="en-US" dirty="0" smtClean="0"/>
            <a:t> в </a:t>
          </a:r>
          <a:r>
            <a:rPr lang="en-US" dirty="0" err="1" smtClean="0"/>
            <a:t>позицию</a:t>
          </a:r>
          <a:r>
            <a:rPr lang="en-US" dirty="0" smtClean="0"/>
            <a:t> </a:t>
          </a:r>
          <a:r>
            <a:rPr lang="en-US" dirty="0" err="1" smtClean="0"/>
            <a:t>исследователя</a:t>
          </a:r>
          <a:r>
            <a:rPr lang="en-US" dirty="0" smtClean="0"/>
            <a:t>, </a:t>
          </a:r>
          <a:r>
            <a:rPr lang="en-US" dirty="0" err="1" smtClean="0"/>
            <a:t>первооткрывателя</a:t>
          </a:r>
          <a:r>
            <a:rPr lang="en-US" dirty="0" smtClean="0"/>
            <a:t> </a:t>
          </a:r>
          <a:endParaRPr lang="ru-RU" dirty="0"/>
        </a:p>
      </dgm:t>
    </dgm:pt>
    <dgm:pt modelId="{5A699826-871A-44DA-B5FF-98A4626A7942}" type="parTrans" cxnId="{0CD88104-2D2A-47EC-97F4-9392A9F10B27}">
      <dgm:prSet/>
      <dgm:spPr/>
      <dgm:t>
        <a:bodyPr/>
        <a:lstStyle/>
        <a:p>
          <a:endParaRPr lang="ru-RU"/>
        </a:p>
      </dgm:t>
    </dgm:pt>
    <dgm:pt modelId="{AFF14366-9E88-42E5-8E4F-16CB6041E3AB}" type="sibTrans" cxnId="{0CD88104-2D2A-47EC-97F4-9392A9F10B27}">
      <dgm:prSet/>
      <dgm:spPr/>
      <dgm:t>
        <a:bodyPr/>
        <a:lstStyle/>
        <a:p>
          <a:endParaRPr lang="ru-RU"/>
        </a:p>
      </dgm:t>
    </dgm:pt>
    <dgm:pt modelId="{32059739-6F5C-4771-9966-69DB588C0BF6}">
      <dgm:prSet phldrT="[Текст]"/>
      <dgm:spPr/>
      <dgm:t>
        <a:bodyPr/>
        <a:lstStyle/>
        <a:p>
          <a:r>
            <a:rPr lang="ru-RU" dirty="0" smtClean="0"/>
            <a:t>умение грамотно подходить к отбору информации и ее источников;</a:t>
          </a:r>
          <a:endParaRPr lang="ru-RU" dirty="0"/>
        </a:p>
      </dgm:t>
    </dgm:pt>
    <dgm:pt modelId="{72F467BA-8635-466B-9816-31694A6D4CB5}" type="sibTrans" cxnId="{35170726-D19B-40F1-A16C-11836C834619}">
      <dgm:prSet/>
      <dgm:spPr/>
      <dgm:t>
        <a:bodyPr/>
        <a:lstStyle/>
        <a:p>
          <a:endParaRPr lang="ru-RU"/>
        </a:p>
      </dgm:t>
    </dgm:pt>
    <dgm:pt modelId="{FE245EBC-4B9C-4D6D-9376-6F484C903FC4}" type="parTrans" cxnId="{35170726-D19B-40F1-A16C-11836C834619}">
      <dgm:prSet/>
      <dgm:spPr/>
      <dgm:t>
        <a:bodyPr/>
        <a:lstStyle/>
        <a:p>
          <a:endParaRPr lang="ru-RU"/>
        </a:p>
      </dgm:t>
    </dgm:pt>
    <dgm:pt modelId="{CB8A9BBF-BA63-4FB8-961E-B6FD0731CBEF}" type="pres">
      <dgm:prSet presAssocID="{7624B45A-CD95-4FF4-B128-7DB21B2842C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C26B6B-8763-4C28-96CB-E148E9A7FE59}" type="pres">
      <dgm:prSet presAssocID="{2345ACCB-89AB-4DE5-AB50-EEC0FE724136}" presName="composite" presStyleCnt="0"/>
      <dgm:spPr/>
    </dgm:pt>
    <dgm:pt modelId="{F9F8667D-DFF5-485F-9398-7536902CBE35}" type="pres">
      <dgm:prSet presAssocID="{2345ACCB-89AB-4DE5-AB50-EEC0FE72413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F04123-949A-4244-A125-55FA299126AB}" type="pres">
      <dgm:prSet presAssocID="{2345ACCB-89AB-4DE5-AB50-EEC0FE72413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0B5D3-211F-4699-9470-11347DD6815F}" type="pres">
      <dgm:prSet presAssocID="{F463F7D8-9576-4C72-A6E8-3E94325908B8}" presName="sp" presStyleCnt="0"/>
      <dgm:spPr/>
    </dgm:pt>
    <dgm:pt modelId="{B5A536EF-8AEF-4221-8F94-41A603FDBB42}" type="pres">
      <dgm:prSet presAssocID="{0CA22D5D-2391-4CBA-B62D-69CEED02F418}" presName="composite" presStyleCnt="0"/>
      <dgm:spPr/>
    </dgm:pt>
    <dgm:pt modelId="{D4EFA949-B3CC-412B-A0F0-ADF142C79788}" type="pres">
      <dgm:prSet presAssocID="{0CA22D5D-2391-4CBA-B62D-69CEED02F41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103C1-86AE-4F0C-9E49-2AAE06835B37}" type="pres">
      <dgm:prSet presAssocID="{0CA22D5D-2391-4CBA-B62D-69CEED02F41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1E47E-D3AC-4B6A-A200-13DF64EDBA4A}" type="pres">
      <dgm:prSet presAssocID="{4A17CD32-A4C1-4438-B01F-9D2A72262085}" presName="sp" presStyleCnt="0"/>
      <dgm:spPr/>
    </dgm:pt>
    <dgm:pt modelId="{40CADC54-112D-46EA-AC8D-77BFC8AD02CF}" type="pres">
      <dgm:prSet presAssocID="{7352E35A-0DCF-4B1F-9D2C-D7D7CB97E4F1}" presName="composite" presStyleCnt="0"/>
      <dgm:spPr/>
    </dgm:pt>
    <dgm:pt modelId="{7EF98FDA-F18E-4CAA-ADC7-ADC91D71589C}" type="pres">
      <dgm:prSet presAssocID="{7352E35A-0DCF-4B1F-9D2C-D7D7CB97E4F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D8C5A-989E-4E46-BF11-732C0D930C45}" type="pres">
      <dgm:prSet presAssocID="{7352E35A-0DCF-4B1F-9D2C-D7D7CB97E4F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ED265-A97C-495B-8605-1977018A9CAA}" type="pres">
      <dgm:prSet presAssocID="{CA09DFA2-9497-4B9F-AE5A-F29B14544706}" presName="sp" presStyleCnt="0"/>
      <dgm:spPr/>
    </dgm:pt>
    <dgm:pt modelId="{033D7B78-124C-4D1E-92D0-FA94D8DB3955}" type="pres">
      <dgm:prSet presAssocID="{476DC8AB-766F-4196-9819-7B396735F48A}" presName="composite" presStyleCnt="0"/>
      <dgm:spPr/>
    </dgm:pt>
    <dgm:pt modelId="{538DCC90-C5E4-491E-9B6A-2FA221FF3278}" type="pres">
      <dgm:prSet presAssocID="{476DC8AB-766F-4196-9819-7B396735F48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A46EC-5E2D-4F92-96BB-9B89AC0F0EA8}" type="pres">
      <dgm:prSet presAssocID="{476DC8AB-766F-4196-9819-7B396735F48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D88104-2D2A-47EC-97F4-9392A9F10B27}" srcId="{7352E35A-0DCF-4B1F-9D2C-D7D7CB97E4F1}" destId="{11946A49-80BC-4AFD-B413-89F28C2AE0A9}" srcOrd="0" destOrd="0" parTransId="{5A699826-871A-44DA-B5FF-98A4626A7942}" sibTransId="{AFF14366-9E88-42E5-8E4F-16CB6041E3AB}"/>
    <dgm:cxn modelId="{C907D424-62C0-4923-9084-71CCE2EB44FC}" type="presOf" srcId="{3A0370D3-2D7C-4AA0-AFF0-2528DD9407E3}" destId="{5FE103C1-86AE-4F0C-9E49-2AAE06835B37}" srcOrd="0" destOrd="0" presId="urn:microsoft.com/office/officeart/2005/8/layout/chevron2"/>
    <dgm:cxn modelId="{92B8D8E9-8E91-4B17-BC5D-6F72A7CD0E62}" srcId="{0CA22D5D-2391-4CBA-B62D-69CEED02F418}" destId="{3A0370D3-2D7C-4AA0-AFF0-2528DD9407E3}" srcOrd="0" destOrd="0" parTransId="{92BBA3FB-1B84-43A4-AAFF-4A3FAD6CDAB5}" sibTransId="{8EB10CA2-94B2-468B-819F-4CFA062CA151}"/>
    <dgm:cxn modelId="{4D5775B7-7434-4B2B-B291-55CDCB0FBB50}" type="presOf" srcId="{2345ACCB-89AB-4DE5-AB50-EEC0FE724136}" destId="{F9F8667D-DFF5-485F-9398-7536902CBE35}" srcOrd="0" destOrd="0" presId="urn:microsoft.com/office/officeart/2005/8/layout/chevron2"/>
    <dgm:cxn modelId="{18821B86-14FA-48BE-AF44-7E55F5A66CBC}" type="presOf" srcId="{32059739-6F5C-4771-9966-69DB588C0BF6}" destId="{226A46EC-5E2D-4F92-96BB-9B89AC0F0EA8}" srcOrd="0" destOrd="0" presId="urn:microsoft.com/office/officeart/2005/8/layout/chevron2"/>
    <dgm:cxn modelId="{EB767090-F5D5-495D-A9F5-5A26673037F1}" type="presOf" srcId="{476DC8AB-766F-4196-9819-7B396735F48A}" destId="{538DCC90-C5E4-491E-9B6A-2FA221FF3278}" srcOrd="0" destOrd="0" presId="urn:microsoft.com/office/officeart/2005/8/layout/chevron2"/>
    <dgm:cxn modelId="{10ADF86D-EB38-499D-B67D-7742371FCB25}" type="presOf" srcId="{11946A49-80BC-4AFD-B413-89F28C2AE0A9}" destId="{F5BD8C5A-989E-4E46-BF11-732C0D930C45}" srcOrd="0" destOrd="0" presId="urn:microsoft.com/office/officeart/2005/8/layout/chevron2"/>
    <dgm:cxn modelId="{93BA77B0-DB1F-4AE1-974C-5A7ABFBA16F0}" type="presOf" srcId="{02094263-2E0B-428A-8D28-D3B10EB24517}" destId="{2EF04123-949A-4244-A125-55FA299126AB}" srcOrd="0" destOrd="0" presId="urn:microsoft.com/office/officeart/2005/8/layout/chevron2"/>
    <dgm:cxn modelId="{8C686DE1-E140-44AD-9ADF-3168EACC1F37}" srcId="{7624B45A-CD95-4FF4-B128-7DB21B2842C7}" destId="{0CA22D5D-2391-4CBA-B62D-69CEED02F418}" srcOrd="1" destOrd="0" parTransId="{3ABA249D-05B0-4EE5-A1EA-4FA0281F5243}" sibTransId="{4A17CD32-A4C1-4438-B01F-9D2A72262085}"/>
    <dgm:cxn modelId="{9B69810F-61B7-49F8-85AC-A14884EB9B7A}" type="presOf" srcId="{7624B45A-CD95-4FF4-B128-7DB21B2842C7}" destId="{CB8A9BBF-BA63-4FB8-961E-B6FD0731CBEF}" srcOrd="0" destOrd="0" presId="urn:microsoft.com/office/officeart/2005/8/layout/chevron2"/>
    <dgm:cxn modelId="{35170726-D19B-40F1-A16C-11836C834619}" srcId="{476DC8AB-766F-4196-9819-7B396735F48A}" destId="{32059739-6F5C-4771-9966-69DB588C0BF6}" srcOrd="0" destOrd="0" parTransId="{FE245EBC-4B9C-4D6D-9376-6F484C903FC4}" sibTransId="{72F467BA-8635-466B-9816-31694A6D4CB5}"/>
    <dgm:cxn modelId="{741F1568-D19C-494C-BF8A-D72A25B48740}" srcId="{7624B45A-CD95-4FF4-B128-7DB21B2842C7}" destId="{7352E35A-0DCF-4B1F-9D2C-D7D7CB97E4F1}" srcOrd="2" destOrd="0" parTransId="{1FB2B3D0-84C5-46B3-8FCA-7F266E079D3B}" sibTransId="{CA09DFA2-9497-4B9F-AE5A-F29B14544706}"/>
    <dgm:cxn modelId="{60477D3B-AE35-4375-8192-3CD52C6B13CC}" type="presOf" srcId="{0CA22D5D-2391-4CBA-B62D-69CEED02F418}" destId="{D4EFA949-B3CC-412B-A0F0-ADF142C79788}" srcOrd="0" destOrd="0" presId="urn:microsoft.com/office/officeart/2005/8/layout/chevron2"/>
    <dgm:cxn modelId="{DAA0115C-8495-4712-BAC7-1528EE398358}" srcId="{7624B45A-CD95-4FF4-B128-7DB21B2842C7}" destId="{2345ACCB-89AB-4DE5-AB50-EEC0FE724136}" srcOrd="0" destOrd="0" parTransId="{65FF9094-C007-4CBD-AA60-73D929846474}" sibTransId="{F463F7D8-9576-4C72-A6E8-3E94325908B8}"/>
    <dgm:cxn modelId="{E36B73B2-B9B8-44BE-AD70-D287F9DCEFAF}" type="presOf" srcId="{7352E35A-0DCF-4B1F-9D2C-D7D7CB97E4F1}" destId="{7EF98FDA-F18E-4CAA-ADC7-ADC91D71589C}" srcOrd="0" destOrd="0" presId="urn:microsoft.com/office/officeart/2005/8/layout/chevron2"/>
    <dgm:cxn modelId="{4E97E3C7-D289-4BB5-81F9-8930FCB238A3}" srcId="{2345ACCB-89AB-4DE5-AB50-EEC0FE724136}" destId="{02094263-2E0B-428A-8D28-D3B10EB24517}" srcOrd="0" destOrd="0" parTransId="{9D05B5FC-FC59-4326-ADCA-662AF3B1C6B6}" sibTransId="{533C598A-AC3A-4812-BA39-8520752590E6}"/>
    <dgm:cxn modelId="{DDC13BE5-6A54-43BE-8AED-3B97AE985313}" srcId="{7624B45A-CD95-4FF4-B128-7DB21B2842C7}" destId="{476DC8AB-766F-4196-9819-7B396735F48A}" srcOrd="3" destOrd="0" parTransId="{30526A49-BDCF-4A6F-BDFD-88359BC6150C}" sibTransId="{4E55F8E4-A47B-4095-AF08-EBD6A6305BDA}"/>
    <dgm:cxn modelId="{88D6D915-8B75-4551-B7FA-1B14162C5698}" type="presParOf" srcId="{CB8A9BBF-BA63-4FB8-961E-B6FD0731CBEF}" destId="{32C26B6B-8763-4C28-96CB-E148E9A7FE59}" srcOrd="0" destOrd="0" presId="urn:microsoft.com/office/officeart/2005/8/layout/chevron2"/>
    <dgm:cxn modelId="{608A34FB-B085-4627-933A-2E837083641F}" type="presParOf" srcId="{32C26B6B-8763-4C28-96CB-E148E9A7FE59}" destId="{F9F8667D-DFF5-485F-9398-7536902CBE35}" srcOrd="0" destOrd="0" presId="urn:microsoft.com/office/officeart/2005/8/layout/chevron2"/>
    <dgm:cxn modelId="{42EEA52F-4D6F-4E40-8E30-C85CD4771E9B}" type="presParOf" srcId="{32C26B6B-8763-4C28-96CB-E148E9A7FE59}" destId="{2EF04123-949A-4244-A125-55FA299126AB}" srcOrd="1" destOrd="0" presId="urn:microsoft.com/office/officeart/2005/8/layout/chevron2"/>
    <dgm:cxn modelId="{EB1E76EB-8FFB-4AE7-A97F-AAAB96BF780B}" type="presParOf" srcId="{CB8A9BBF-BA63-4FB8-961E-B6FD0731CBEF}" destId="{03F0B5D3-211F-4699-9470-11347DD6815F}" srcOrd="1" destOrd="0" presId="urn:microsoft.com/office/officeart/2005/8/layout/chevron2"/>
    <dgm:cxn modelId="{EABEFB62-C3C7-44F1-BC96-C89C994C8097}" type="presParOf" srcId="{CB8A9BBF-BA63-4FB8-961E-B6FD0731CBEF}" destId="{B5A536EF-8AEF-4221-8F94-41A603FDBB42}" srcOrd="2" destOrd="0" presId="urn:microsoft.com/office/officeart/2005/8/layout/chevron2"/>
    <dgm:cxn modelId="{CE92AA08-CBE5-4DF7-92BC-656E68E1814B}" type="presParOf" srcId="{B5A536EF-8AEF-4221-8F94-41A603FDBB42}" destId="{D4EFA949-B3CC-412B-A0F0-ADF142C79788}" srcOrd="0" destOrd="0" presId="urn:microsoft.com/office/officeart/2005/8/layout/chevron2"/>
    <dgm:cxn modelId="{C4853A1A-A720-4491-970A-63959501D351}" type="presParOf" srcId="{B5A536EF-8AEF-4221-8F94-41A603FDBB42}" destId="{5FE103C1-86AE-4F0C-9E49-2AAE06835B37}" srcOrd="1" destOrd="0" presId="urn:microsoft.com/office/officeart/2005/8/layout/chevron2"/>
    <dgm:cxn modelId="{03A981A9-323E-4FDD-A620-3956032A3FDB}" type="presParOf" srcId="{CB8A9BBF-BA63-4FB8-961E-B6FD0731CBEF}" destId="{13C1E47E-D3AC-4B6A-A200-13DF64EDBA4A}" srcOrd="3" destOrd="0" presId="urn:microsoft.com/office/officeart/2005/8/layout/chevron2"/>
    <dgm:cxn modelId="{49ECF5D4-9023-43A6-B621-F6114EFFFA94}" type="presParOf" srcId="{CB8A9BBF-BA63-4FB8-961E-B6FD0731CBEF}" destId="{40CADC54-112D-46EA-AC8D-77BFC8AD02CF}" srcOrd="4" destOrd="0" presId="urn:microsoft.com/office/officeart/2005/8/layout/chevron2"/>
    <dgm:cxn modelId="{E5AB547F-A45C-47FF-AF88-F23EB7816EDD}" type="presParOf" srcId="{40CADC54-112D-46EA-AC8D-77BFC8AD02CF}" destId="{7EF98FDA-F18E-4CAA-ADC7-ADC91D71589C}" srcOrd="0" destOrd="0" presId="urn:microsoft.com/office/officeart/2005/8/layout/chevron2"/>
    <dgm:cxn modelId="{16612C54-A6BC-4DF4-B9FE-9700C5DC9F96}" type="presParOf" srcId="{40CADC54-112D-46EA-AC8D-77BFC8AD02CF}" destId="{F5BD8C5A-989E-4E46-BF11-732C0D930C45}" srcOrd="1" destOrd="0" presId="urn:microsoft.com/office/officeart/2005/8/layout/chevron2"/>
    <dgm:cxn modelId="{F95C5785-C2AB-4973-A293-ED950D4983DE}" type="presParOf" srcId="{CB8A9BBF-BA63-4FB8-961E-B6FD0731CBEF}" destId="{28CED265-A97C-495B-8605-1977018A9CAA}" srcOrd="5" destOrd="0" presId="urn:microsoft.com/office/officeart/2005/8/layout/chevron2"/>
    <dgm:cxn modelId="{649E4D77-8B56-4E40-B57D-C986B582BC45}" type="presParOf" srcId="{CB8A9BBF-BA63-4FB8-961E-B6FD0731CBEF}" destId="{033D7B78-124C-4D1E-92D0-FA94D8DB3955}" srcOrd="6" destOrd="0" presId="urn:microsoft.com/office/officeart/2005/8/layout/chevron2"/>
    <dgm:cxn modelId="{E21489CD-57D0-4554-88C5-9D6856EC7A44}" type="presParOf" srcId="{033D7B78-124C-4D1E-92D0-FA94D8DB3955}" destId="{538DCC90-C5E4-491E-9B6A-2FA221FF3278}" srcOrd="0" destOrd="0" presId="urn:microsoft.com/office/officeart/2005/8/layout/chevron2"/>
    <dgm:cxn modelId="{9AA7D353-D9F7-4F96-AFD3-1FB537C7914C}" type="presParOf" srcId="{033D7B78-124C-4D1E-92D0-FA94D8DB3955}" destId="{226A46EC-5E2D-4F92-96BB-9B89AC0F0EA8}" srcOrd="1" destOrd="0" presId="urn:microsoft.com/office/officeart/2005/8/layout/chevron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A3F9102-5D66-41C6-8D21-2AADB808716D}" type="doc">
      <dgm:prSet loTypeId="urn:microsoft.com/office/officeart/2005/8/layout/venn1" loCatId="relationship" qsTypeId="urn:microsoft.com/office/officeart/2005/8/quickstyle/simple4" qsCatId="simple" csTypeId="urn:microsoft.com/office/officeart/2005/8/colors/colorful2" csCatId="colorful" phldr="1"/>
      <dgm:spPr/>
    </dgm:pt>
    <dgm:pt modelId="{4AFA864E-ADBB-44A1-8C81-125EF64A6C46}">
      <dgm:prSet phldrT="[Текст]"/>
      <dgm:spPr/>
      <dgm:t>
        <a:bodyPr/>
        <a:lstStyle/>
        <a:p>
          <a:r>
            <a:rPr lang="ru-RU" dirty="0" smtClean="0"/>
            <a:t>Повышение продуктивности обучения</a:t>
          </a:r>
          <a:endParaRPr lang="ru-RU" dirty="0"/>
        </a:p>
      </dgm:t>
    </dgm:pt>
    <dgm:pt modelId="{85CFAD10-F86C-4D75-9DAE-9430A62F8D7E}" type="parTrans" cxnId="{947D0112-5B02-4238-AE2C-D96B1DB626F0}">
      <dgm:prSet/>
      <dgm:spPr/>
      <dgm:t>
        <a:bodyPr/>
        <a:lstStyle/>
        <a:p>
          <a:endParaRPr lang="ru-RU"/>
        </a:p>
      </dgm:t>
    </dgm:pt>
    <dgm:pt modelId="{D50FDB7C-2B90-440B-8E4F-05E5E3F611A1}" type="sibTrans" cxnId="{947D0112-5B02-4238-AE2C-D96B1DB626F0}">
      <dgm:prSet/>
      <dgm:spPr/>
      <dgm:t>
        <a:bodyPr/>
        <a:lstStyle/>
        <a:p>
          <a:endParaRPr lang="ru-RU"/>
        </a:p>
      </dgm:t>
    </dgm:pt>
    <dgm:pt modelId="{068344E7-B49A-4CAC-9FFA-0A14DDB5AC66}">
      <dgm:prSet phldrT="[Текст]"/>
      <dgm:spPr/>
      <dgm:t>
        <a:bodyPr/>
        <a:lstStyle/>
        <a:p>
          <a:r>
            <a:rPr lang="ru-RU" dirty="0" smtClean="0"/>
            <a:t>Установление </a:t>
          </a:r>
          <a:r>
            <a:rPr lang="ru-RU" dirty="0" err="1" smtClean="0"/>
            <a:t>межпредметных</a:t>
          </a:r>
          <a:r>
            <a:rPr lang="ru-RU" dirty="0" smtClean="0"/>
            <a:t> связей</a:t>
          </a:r>
          <a:endParaRPr lang="ru-RU" dirty="0"/>
        </a:p>
      </dgm:t>
    </dgm:pt>
    <dgm:pt modelId="{DCEBD0E8-36CE-4EE7-A12E-936D8BB04225}" type="parTrans" cxnId="{7C8BF93A-9B7A-46C0-A23C-D34A42162471}">
      <dgm:prSet/>
      <dgm:spPr/>
      <dgm:t>
        <a:bodyPr/>
        <a:lstStyle/>
        <a:p>
          <a:endParaRPr lang="ru-RU"/>
        </a:p>
      </dgm:t>
    </dgm:pt>
    <dgm:pt modelId="{6700D467-95F6-4C16-B5A4-A891C996CD6D}" type="sibTrans" cxnId="{7C8BF93A-9B7A-46C0-A23C-D34A42162471}">
      <dgm:prSet/>
      <dgm:spPr/>
      <dgm:t>
        <a:bodyPr/>
        <a:lstStyle/>
        <a:p>
          <a:endParaRPr lang="ru-RU"/>
        </a:p>
      </dgm:t>
    </dgm:pt>
    <dgm:pt modelId="{2F161CF6-8D03-42FC-A7D8-A451F33F239D}">
      <dgm:prSet/>
      <dgm:spPr/>
      <dgm:t>
        <a:bodyPr/>
        <a:lstStyle/>
        <a:p>
          <a:r>
            <a:rPr lang="ru-RU" dirty="0" smtClean="0"/>
            <a:t>Активизация интеллектуальной и эмоциональной сфер личности</a:t>
          </a:r>
          <a:endParaRPr lang="ru-RU" dirty="0"/>
        </a:p>
      </dgm:t>
    </dgm:pt>
    <dgm:pt modelId="{537845FB-FCAB-4301-AB86-61B9666F5E5B}" type="parTrans" cxnId="{9348FEFD-8F36-4DC2-B4AF-65790E12D6A3}">
      <dgm:prSet/>
      <dgm:spPr/>
      <dgm:t>
        <a:bodyPr/>
        <a:lstStyle/>
        <a:p>
          <a:endParaRPr lang="ru-RU"/>
        </a:p>
      </dgm:t>
    </dgm:pt>
    <dgm:pt modelId="{89DF326B-3DA5-4F08-970F-B186BF96E917}" type="sibTrans" cxnId="{9348FEFD-8F36-4DC2-B4AF-65790E12D6A3}">
      <dgm:prSet/>
      <dgm:spPr/>
      <dgm:t>
        <a:bodyPr/>
        <a:lstStyle/>
        <a:p>
          <a:endParaRPr lang="ru-RU"/>
        </a:p>
      </dgm:t>
    </dgm:pt>
    <dgm:pt modelId="{7590C0B3-CA4F-42BE-8076-B544B787E9DC}" type="pres">
      <dgm:prSet presAssocID="{AA3F9102-5D66-41C6-8D21-2AADB808716D}" presName="compositeShape" presStyleCnt="0">
        <dgm:presLayoutVars>
          <dgm:chMax val="7"/>
          <dgm:dir/>
          <dgm:resizeHandles val="exact"/>
        </dgm:presLayoutVars>
      </dgm:prSet>
      <dgm:spPr/>
    </dgm:pt>
    <dgm:pt modelId="{834C6F6C-E2F5-4637-830B-B5813B15E51F}" type="pres">
      <dgm:prSet presAssocID="{2F161CF6-8D03-42FC-A7D8-A451F33F239D}" presName="circ1" presStyleLbl="vennNode1" presStyleIdx="0" presStyleCnt="3"/>
      <dgm:spPr/>
      <dgm:t>
        <a:bodyPr/>
        <a:lstStyle/>
        <a:p>
          <a:endParaRPr lang="ru-RU"/>
        </a:p>
      </dgm:t>
    </dgm:pt>
    <dgm:pt modelId="{73A6E633-7C72-47BD-B210-4361E4F894FF}" type="pres">
      <dgm:prSet presAssocID="{2F161CF6-8D03-42FC-A7D8-A451F33F239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54539-33C8-4DF0-BBB8-23852283B66F}" type="pres">
      <dgm:prSet presAssocID="{4AFA864E-ADBB-44A1-8C81-125EF64A6C46}" presName="circ2" presStyleLbl="vennNode1" presStyleIdx="1" presStyleCnt="3"/>
      <dgm:spPr/>
      <dgm:t>
        <a:bodyPr/>
        <a:lstStyle/>
        <a:p>
          <a:endParaRPr lang="ru-RU"/>
        </a:p>
      </dgm:t>
    </dgm:pt>
    <dgm:pt modelId="{3A4523A1-01D4-4310-BB20-9D3D85DE004F}" type="pres">
      <dgm:prSet presAssocID="{4AFA864E-ADBB-44A1-8C81-125EF64A6C4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1DD0C5-74DA-454A-97FD-B175D8D48B96}" type="pres">
      <dgm:prSet presAssocID="{068344E7-B49A-4CAC-9FFA-0A14DDB5AC66}" presName="circ3" presStyleLbl="vennNode1" presStyleIdx="2" presStyleCnt="3"/>
      <dgm:spPr/>
      <dgm:t>
        <a:bodyPr/>
        <a:lstStyle/>
        <a:p>
          <a:endParaRPr lang="ru-RU"/>
        </a:p>
      </dgm:t>
    </dgm:pt>
    <dgm:pt modelId="{E3895807-AF59-4E24-9A6B-83B9D55E8416}" type="pres">
      <dgm:prSet presAssocID="{068344E7-B49A-4CAC-9FFA-0A14DDB5AC6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24169C-2004-4EE1-B3DF-6823792F4232}" type="presOf" srcId="{2F161CF6-8D03-42FC-A7D8-A451F33F239D}" destId="{73A6E633-7C72-47BD-B210-4361E4F894FF}" srcOrd="1" destOrd="0" presId="urn:microsoft.com/office/officeart/2005/8/layout/venn1"/>
    <dgm:cxn modelId="{5638212B-E184-43F2-92F4-C16C55C804A0}" type="presOf" srcId="{4AFA864E-ADBB-44A1-8C81-125EF64A6C46}" destId="{42E54539-33C8-4DF0-BBB8-23852283B66F}" srcOrd="0" destOrd="0" presId="urn:microsoft.com/office/officeart/2005/8/layout/venn1"/>
    <dgm:cxn modelId="{D25A3355-C5E0-47C8-9947-52DA61C9F8AF}" type="presOf" srcId="{068344E7-B49A-4CAC-9FFA-0A14DDB5AC66}" destId="{B61DD0C5-74DA-454A-97FD-B175D8D48B96}" srcOrd="0" destOrd="0" presId="urn:microsoft.com/office/officeart/2005/8/layout/venn1"/>
    <dgm:cxn modelId="{C43424BF-E687-4DEB-BF70-81D83F3BEA04}" type="presOf" srcId="{4AFA864E-ADBB-44A1-8C81-125EF64A6C46}" destId="{3A4523A1-01D4-4310-BB20-9D3D85DE004F}" srcOrd="1" destOrd="0" presId="urn:microsoft.com/office/officeart/2005/8/layout/venn1"/>
    <dgm:cxn modelId="{947D0112-5B02-4238-AE2C-D96B1DB626F0}" srcId="{AA3F9102-5D66-41C6-8D21-2AADB808716D}" destId="{4AFA864E-ADBB-44A1-8C81-125EF64A6C46}" srcOrd="1" destOrd="0" parTransId="{85CFAD10-F86C-4D75-9DAE-9430A62F8D7E}" sibTransId="{D50FDB7C-2B90-440B-8E4F-05E5E3F611A1}"/>
    <dgm:cxn modelId="{AF6B0AB7-B08C-43A1-B119-4F71FCA7ADE0}" type="presOf" srcId="{068344E7-B49A-4CAC-9FFA-0A14DDB5AC66}" destId="{E3895807-AF59-4E24-9A6B-83B9D55E8416}" srcOrd="1" destOrd="0" presId="urn:microsoft.com/office/officeart/2005/8/layout/venn1"/>
    <dgm:cxn modelId="{CF2B9800-D7BC-4A20-B664-ED810127310E}" type="presOf" srcId="{AA3F9102-5D66-41C6-8D21-2AADB808716D}" destId="{7590C0B3-CA4F-42BE-8076-B544B787E9DC}" srcOrd="0" destOrd="0" presId="urn:microsoft.com/office/officeart/2005/8/layout/venn1"/>
    <dgm:cxn modelId="{C938B382-E4F0-4539-8CAA-FF09A19A8528}" type="presOf" srcId="{2F161CF6-8D03-42FC-A7D8-A451F33F239D}" destId="{834C6F6C-E2F5-4637-830B-B5813B15E51F}" srcOrd="0" destOrd="0" presId="urn:microsoft.com/office/officeart/2005/8/layout/venn1"/>
    <dgm:cxn modelId="{9348FEFD-8F36-4DC2-B4AF-65790E12D6A3}" srcId="{AA3F9102-5D66-41C6-8D21-2AADB808716D}" destId="{2F161CF6-8D03-42FC-A7D8-A451F33F239D}" srcOrd="0" destOrd="0" parTransId="{537845FB-FCAB-4301-AB86-61B9666F5E5B}" sibTransId="{89DF326B-3DA5-4F08-970F-B186BF96E917}"/>
    <dgm:cxn modelId="{7C8BF93A-9B7A-46C0-A23C-D34A42162471}" srcId="{AA3F9102-5D66-41C6-8D21-2AADB808716D}" destId="{068344E7-B49A-4CAC-9FFA-0A14DDB5AC66}" srcOrd="2" destOrd="0" parTransId="{DCEBD0E8-36CE-4EE7-A12E-936D8BB04225}" sibTransId="{6700D467-95F6-4C16-B5A4-A891C996CD6D}"/>
    <dgm:cxn modelId="{571A4C64-A1DC-4391-A3CE-015FEDB28153}" type="presParOf" srcId="{7590C0B3-CA4F-42BE-8076-B544B787E9DC}" destId="{834C6F6C-E2F5-4637-830B-B5813B15E51F}" srcOrd="0" destOrd="0" presId="urn:microsoft.com/office/officeart/2005/8/layout/venn1"/>
    <dgm:cxn modelId="{6F3A16EF-199B-4478-8DB5-F24E48C59F4B}" type="presParOf" srcId="{7590C0B3-CA4F-42BE-8076-B544B787E9DC}" destId="{73A6E633-7C72-47BD-B210-4361E4F894FF}" srcOrd="1" destOrd="0" presId="urn:microsoft.com/office/officeart/2005/8/layout/venn1"/>
    <dgm:cxn modelId="{902961E2-2748-4FC7-A2FF-0C94861F5820}" type="presParOf" srcId="{7590C0B3-CA4F-42BE-8076-B544B787E9DC}" destId="{42E54539-33C8-4DF0-BBB8-23852283B66F}" srcOrd="2" destOrd="0" presId="urn:microsoft.com/office/officeart/2005/8/layout/venn1"/>
    <dgm:cxn modelId="{E16AF2F3-7C0B-4B32-A3D0-9C82DF2172AB}" type="presParOf" srcId="{7590C0B3-CA4F-42BE-8076-B544B787E9DC}" destId="{3A4523A1-01D4-4310-BB20-9D3D85DE004F}" srcOrd="3" destOrd="0" presId="urn:microsoft.com/office/officeart/2005/8/layout/venn1"/>
    <dgm:cxn modelId="{720A7B70-1822-46CE-9B5C-9925F443533D}" type="presParOf" srcId="{7590C0B3-CA4F-42BE-8076-B544B787E9DC}" destId="{B61DD0C5-74DA-454A-97FD-B175D8D48B96}" srcOrd="4" destOrd="0" presId="urn:microsoft.com/office/officeart/2005/8/layout/venn1"/>
    <dgm:cxn modelId="{56E73218-F5E2-4B2C-BD4C-7CC88C6E726C}" type="presParOf" srcId="{7590C0B3-CA4F-42BE-8076-B544B787E9DC}" destId="{E3895807-AF59-4E24-9A6B-83B9D55E8416}" srcOrd="5" destOrd="0" presId="urn:microsoft.com/office/officeart/2005/8/layout/venn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AC2CA8-D81B-48EC-B134-96589C2BC3DA}" type="doc">
      <dgm:prSet loTypeId="urn:microsoft.com/office/officeart/2005/8/layout/venn1" loCatId="relationship" qsTypeId="urn:microsoft.com/office/officeart/2005/8/quickstyle/3d2" qsCatId="3D" csTypeId="urn:microsoft.com/office/officeart/2005/8/colors/colorful2" csCatId="colorful" phldr="1"/>
      <dgm:spPr/>
    </dgm:pt>
    <dgm:pt modelId="{89281A76-59EA-4FD6-9889-0C38578FBBAB}">
      <dgm:prSet phldrT="[Текст]"/>
      <dgm:spPr/>
      <dgm:t>
        <a:bodyPr/>
        <a:lstStyle/>
        <a:p>
          <a:r>
            <a:rPr lang="ru-RU" dirty="0" smtClean="0"/>
            <a:t>П</a:t>
          </a:r>
          <a:r>
            <a:rPr lang="en-US" dirty="0" err="1" smtClean="0"/>
            <a:t>овышени</a:t>
          </a:r>
          <a:r>
            <a:rPr lang="ru-RU" dirty="0" smtClean="0"/>
            <a:t>е уровня</a:t>
          </a:r>
          <a:r>
            <a:rPr lang="en-US" dirty="0" smtClean="0"/>
            <a:t> </a:t>
          </a:r>
          <a:r>
            <a:rPr lang="en-US" dirty="0" err="1" smtClean="0"/>
            <a:t>практической</a:t>
          </a:r>
          <a:r>
            <a:rPr lang="en-US" dirty="0" smtClean="0"/>
            <a:t> и </a:t>
          </a:r>
          <a:r>
            <a:rPr lang="en-US" dirty="0" err="1" smtClean="0"/>
            <a:t>научно-теоретической</a:t>
          </a:r>
          <a:r>
            <a:rPr lang="en-US" dirty="0" smtClean="0"/>
            <a:t> </a:t>
          </a:r>
          <a:r>
            <a:rPr lang="en-US" dirty="0" err="1" smtClean="0"/>
            <a:t>подготовки</a:t>
          </a:r>
          <a:endParaRPr lang="ru-RU" dirty="0"/>
        </a:p>
      </dgm:t>
    </dgm:pt>
    <dgm:pt modelId="{92E0F579-F55B-418A-874C-709505FCB012}" type="parTrans" cxnId="{C9D868C8-D179-42EE-A15A-77F2739C330E}">
      <dgm:prSet/>
      <dgm:spPr/>
    </dgm:pt>
    <dgm:pt modelId="{47F07609-9922-4FDA-A641-6922DAD3F467}" type="sibTrans" cxnId="{C9D868C8-D179-42EE-A15A-77F2739C330E}">
      <dgm:prSet/>
      <dgm:spPr/>
    </dgm:pt>
    <dgm:pt modelId="{781723D6-C814-4DE3-9340-3AF0F5EA35D0}">
      <dgm:prSet phldrT="[Текст]"/>
      <dgm:spPr/>
      <dgm:t>
        <a:bodyPr/>
        <a:lstStyle/>
        <a:p>
          <a:r>
            <a:rPr lang="ru-RU" dirty="0" smtClean="0"/>
            <a:t>О</a:t>
          </a:r>
          <a:r>
            <a:rPr lang="en-US" dirty="0" err="1" smtClean="0"/>
            <a:t>владение</a:t>
          </a:r>
          <a:r>
            <a:rPr lang="en-US" dirty="0" smtClean="0"/>
            <a:t> </a:t>
          </a:r>
          <a:r>
            <a:rPr lang="en-US" dirty="0" err="1" smtClean="0"/>
            <a:t>школьниками</a:t>
          </a:r>
          <a:r>
            <a:rPr lang="en-US" dirty="0" smtClean="0"/>
            <a:t> </a:t>
          </a:r>
          <a:r>
            <a:rPr lang="en-US" dirty="0" err="1" smtClean="0"/>
            <a:t>основными</a:t>
          </a:r>
          <a:r>
            <a:rPr lang="en-US" dirty="0" smtClean="0"/>
            <a:t> </a:t>
          </a:r>
          <a:r>
            <a:rPr lang="en-US" dirty="0" err="1" smtClean="0"/>
            <a:t>приемами</a:t>
          </a:r>
          <a:r>
            <a:rPr lang="en-US" dirty="0" smtClean="0"/>
            <a:t> </a:t>
          </a:r>
          <a:r>
            <a:rPr lang="en-US" dirty="0" err="1" smtClean="0"/>
            <a:t>познавательной</a:t>
          </a:r>
          <a:r>
            <a:rPr lang="en-US" dirty="0" smtClean="0"/>
            <a:t> </a:t>
          </a:r>
          <a:r>
            <a:rPr lang="en-US" dirty="0" err="1" smtClean="0"/>
            <a:t>деятельности</a:t>
          </a:r>
          <a:endParaRPr lang="ru-RU" dirty="0"/>
        </a:p>
      </dgm:t>
    </dgm:pt>
    <dgm:pt modelId="{A9C98173-D283-4E7E-80BC-2DAF5092B391}" type="parTrans" cxnId="{8259F5D6-AFEA-4527-8A4B-E32DFD81DF80}">
      <dgm:prSet/>
      <dgm:spPr/>
    </dgm:pt>
    <dgm:pt modelId="{2CC47404-AC7F-4609-B6F1-B783FE07C434}" type="sibTrans" cxnId="{8259F5D6-AFEA-4527-8A4B-E32DFD81DF80}">
      <dgm:prSet/>
      <dgm:spPr/>
    </dgm:pt>
    <dgm:pt modelId="{955F2A39-0582-4B1F-87EB-02C527C43CBB}">
      <dgm:prSet phldrT="[Текст]"/>
      <dgm:spPr/>
      <dgm:t>
        <a:bodyPr/>
        <a:lstStyle/>
        <a:p>
          <a:r>
            <a:rPr lang="ru-RU" dirty="0" smtClean="0"/>
            <a:t>Применение знаний и умений в будущей производственной, научной и общественной жизни</a:t>
          </a:r>
          <a:endParaRPr lang="ru-RU" dirty="0"/>
        </a:p>
      </dgm:t>
    </dgm:pt>
    <dgm:pt modelId="{FBC3485B-822B-4F2B-8552-EE815B55AB01}" type="parTrans" cxnId="{D0E76083-FF3B-4C65-8FAB-FB5F7EC47BC8}">
      <dgm:prSet/>
      <dgm:spPr/>
    </dgm:pt>
    <dgm:pt modelId="{8634B754-5AFC-4C76-8F40-D051DAF89DB6}" type="sibTrans" cxnId="{D0E76083-FF3B-4C65-8FAB-FB5F7EC47BC8}">
      <dgm:prSet/>
      <dgm:spPr/>
    </dgm:pt>
    <dgm:pt modelId="{E920F56B-327D-4185-B90B-29D8467CC541}" type="pres">
      <dgm:prSet presAssocID="{D7AC2CA8-D81B-48EC-B134-96589C2BC3DA}" presName="compositeShape" presStyleCnt="0">
        <dgm:presLayoutVars>
          <dgm:chMax val="7"/>
          <dgm:dir/>
          <dgm:resizeHandles val="exact"/>
        </dgm:presLayoutVars>
      </dgm:prSet>
      <dgm:spPr/>
    </dgm:pt>
    <dgm:pt modelId="{6EDEA7E5-69F8-41B6-8678-BB9F2735A747}" type="pres">
      <dgm:prSet presAssocID="{89281A76-59EA-4FD6-9889-0C38578FBBAB}" presName="circ1" presStyleLbl="vennNode1" presStyleIdx="0" presStyleCnt="3"/>
      <dgm:spPr/>
      <dgm:t>
        <a:bodyPr/>
        <a:lstStyle/>
        <a:p>
          <a:endParaRPr lang="ru-RU"/>
        </a:p>
      </dgm:t>
    </dgm:pt>
    <dgm:pt modelId="{C1E7248C-26D1-4076-8F65-601A8C343464}" type="pres">
      <dgm:prSet presAssocID="{89281A76-59EA-4FD6-9889-0C38578FBBA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87EE0-7BA6-4819-9DE6-BC0F77D3C680}" type="pres">
      <dgm:prSet presAssocID="{781723D6-C814-4DE3-9340-3AF0F5EA35D0}" presName="circ2" presStyleLbl="vennNode1" presStyleIdx="1" presStyleCnt="3"/>
      <dgm:spPr/>
      <dgm:t>
        <a:bodyPr/>
        <a:lstStyle/>
        <a:p>
          <a:endParaRPr lang="ru-RU"/>
        </a:p>
      </dgm:t>
    </dgm:pt>
    <dgm:pt modelId="{031432F4-3158-401C-86C9-96A4766A48AF}" type="pres">
      <dgm:prSet presAssocID="{781723D6-C814-4DE3-9340-3AF0F5EA35D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9795B-4D18-4DCE-B9A4-525C6D1E1E3A}" type="pres">
      <dgm:prSet presAssocID="{955F2A39-0582-4B1F-87EB-02C527C43CBB}" presName="circ3" presStyleLbl="vennNode1" presStyleIdx="2" presStyleCnt="3"/>
      <dgm:spPr/>
      <dgm:t>
        <a:bodyPr/>
        <a:lstStyle/>
        <a:p>
          <a:endParaRPr lang="ru-RU"/>
        </a:p>
      </dgm:t>
    </dgm:pt>
    <dgm:pt modelId="{BDB8CFA3-366B-4E5F-B1E0-7C064F597132}" type="pres">
      <dgm:prSet presAssocID="{955F2A39-0582-4B1F-87EB-02C527C43CB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4FFD2B-DDA0-4DA9-A5DB-854C755B1E38}" type="presOf" srcId="{955F2A39-0582-4B1F-87EB-02C527C43CBB}" destId="{BDB8CFA3-366B-4E5F-B1E0-7C064F597132}" srcOrd="1" destOrd="0" presId="urn:microsoft.com/office/officeart/2005/8/layout/venn1"/>
    <dgm:cxn modelId="{D730DA51-50FB-4F55-B85E-08C6E6AC3CED}" type="presOf" srcId="{781723D6-C814-4DE3-9340-3AF0F5EA35D0}" destId="{031432F4-3158-401C-86C9-96A4766A48AF}" srcOrd="1" destOrd="0" presId="urn:microsoft.com/office/officeart/2005/8/layout/venn1"/>
    <dgm:cxn modelId="{7793CEA5-E818-407B-97FE-92F7084AB26A}" type="presOf" srcId="{781723D6-C814-4DE3-9340-3AF0F5EA35D0}" destId="{04B87EE0-7BA6-4819-9DE6-BC0F77D3C680}" srcOrd="0" destOrd="0" presId="urn:microsoft.com/office/officeart/2005/8/layout/venn1"/>
    <dgm:cxn modelId="{8EA71E92-9D6C-43A9-9255-DCF11E0A755A}" type="presOf" srcId="{955F2A39-0582-4B1F-87EB-02C527C43CBB}" destId="{FAD9795B-4D18-4DCE-B9A4-525C6D1E1E3A}" srcOrd="0" destOrd="0" presId="urn:microsoft.com/office/officeart/2005/8/layout/venn1"/>
    <dgm:cxn modelId="{B12CF4C5-555F-47FE-8466-0AFDC84F9643}" type="presOf" srcId="{D7AC2CA8-D81B-48EC-B134-96589C2BC3DA}" destId="{E920F56B-327D-4185-B90B-29D8467CC541}" srcOrd="0" destOrd="0" presId="urn:microsoft.com/office/officeart/2005/8/layout/venn1"/>
    <dgm:cxn modelId="{8259F5D6-AFEA-4527-8A4B-E32DFD81DF80}" srcId="{D7AC2CA8-D81B-48EC-B134-96589C2BC3DA}" destId="{781723D6-C814-4DE3-9340-3AF0F5EA35D0}" srcOrd="1" destOrd="0" parTransId="{A9C98173-D283-4E7E-80BC-2DAF5092B391}" sibTransId="{2CC47404-AC7F-4609-B6F1-B783FE07C434}"/>
    <dgm:cxn modelId="{0273B87B-556C-49BE-AB40-05EA787D646A}" type="presOf" srcId="{89281A76-59EA-4FD6-9889-0C38578FBBAB}" destId="{6EDEA7E5-69F8-41B6-8678-BB9F2735A747}" srcOrd="0" destOrd="0" presId="urn:microsoft.com/office/officeart/2005/8/layout/venn1"/>
    <dgm:cxn modelId="{C9D868C8-D179-42EE-A15A-77F2739C330E}" srcId="{D7AC2CA8-D81B-48EC-B134-96589C2BC3DA}" destId="{89281A76-59EA-4FD6-9889-0C38578FBBAB}" srcOrd="0" destOrd="0" parTransId="{92E0F579-F55B-418A-874C-709505FCB012}" sibTransId="{47F07609-9922-4FDA-A641-6922DAD3F467}"/>
    <dgm:cxn modelId="{D0E76083-FF3B-4C65-8FAB-FB5F7EC47BC8}" srcId="{D7AC2CA8-D81B-48EC-B134-96589C2BC3DA}" destId="{955F2A39-0582-4B1F-87EB-02C527C43CBB}" srcOrd="2" destOrd="0" parTransId="{FBC3485B-822B-4F2B-8552-EE815B55AB01}" sibTransId="{8634B754-5AFC-4C76-8F40-D051DAF89DB6}"/>
    <dgm:cxn modelId="{89EDBA2F-4ED9-4066-996B-E7BF226BC3E1}" type="presOf" srcId="{89281A76-59EA-4FD6-9889-0C38578FBBAB}" destId="{C1E7248C-26D1-4076-8F65-601A8C343464}" srcOrd="1" destOrd="0" presId="urn:microsoft.com/office/officeart/2005/8/layout/venn1"/>
    <dgm:cxn modelId="{670F7800-2C40-44CD-BBE7-A3BBBD1D4724}" type="presParOf" srcId="{E920F56B-327D-4185-B90B-29D8467CC541}" destId="{6EDEA7E5-69F8-41B6-8678-BB9F2735A747}" srcOrd="0" destOrd="0" presId="urn:microsoft.com/office/officeart/2005/8/layout/venn1"/>
    <dgm:cxn modelId="{7682F683-C0EF-40AE-8F59-406727BF0489}" type="presParOf" srcId="{E920F56B-327D-4185-B90B-29D8467CC541}" destId="{C1E7248C-26D1-4076-8F65-601A8C343464}" srcOrd="1" destOrd="0" presId="urn:microsoft.com/office/officeart/2005/8/layout/venn1"/>
    <dgm:cxn modelId="{90071219-B55F-4451-B317-F8478340360F}" type="presParOf" srcId="{E920F56B-327D-4185-B90B-29D8467CC541}" destId="{04B87EE0-7BA6-4819-9DE6-BC0F77D3C680}" srcOrd="2" destOrd="0" presId="urn:microsoft.com/office/officeart/2005/8/layout/venn1"/>
    <dgm:cxn modelId="{6211C477-707E-4CAA-BA55-D61A58AC263D}" type="presParOf" srcId="{E920F56B-327D-4185-B90B-29D8467CC541}" destId="{031432F4-3158-401C-86C9-96A4766A48AF}" srcOrd="3" destOrd="0" presId="urn:microsoft.com/office/officeart/2005/8/layout/venn1"/>
    <dgm:cxn modelId="{990A7766-F1FB-4441-AB1F-11071EA18E89}" type="presParOf" srcId="{E920F56B-327D-4185-B90B-29D8467CC541}" destId="{FAD9795B-4D18-4DCE-B9A4-525C6D1E1E3A}" srcOrd="4" destOrd="0" presId="urn:microsoft.com/office/officeart/2005/8/layout/venn1"/>
    <dgm:cxn modelId="{EE117298-5B39-427D-9232-5E8F4756D5CB}" type="presParOf" srcId="{E920F56B-327D-4185-B90B-29D8467CC541}" destId="{BDB8CFA3-366B-4E5F-B1E0-7C064F597132}" srcOrd="5" destOrd="0" presId="urn:microsoft.com/office/officeart/2005/8/layout/ven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7E2EAB-347B-444F-8992-1FC3AF699650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B9E99F-2F73-437C-A1E3-3646972876A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Запись числа в стандартном виде</a:t>
          </a:r>
          <a:endParaRPr lang="ru-RU" sz="2000" b="1" dirty="0">
            <a:solidFill>
              <a:srgbClr val="002060"/>
            </a:solidFill>
          </a:endParaRPr>
        </a:p>
      </dgm:t>
    </dgm:pt>
    <dgm:pt modelId="{E5B595A2-00D2-4D95-A872-1AB66C01D344}" type="parTrans" cxnId="{10C7D9EC-0CBD-4A34-A913-6F42A3493BCE}">
      <dgm:prSet/>
      <dgm:spPr/>
      <dgm:t>
        <a:bodyPr/>
        <a:lstStyle/>
        <a:p>
          <a:endParaRPr lang="ru-RU"/>
        </a:p>
      </dgm:t>
    </dgm:pt>
    <dgm:pt modelId="{C78A4F37-E6FC-4678-8F4B-E70DCFB58DCE}" type="sibTrans" cxnId="{10C7D9EC-0CBD-4A34-A913-6F42A3493BCE}">
      <dgm:prSet/>
      <dgm:spPr/>
      <dgm:t>
        <a:bodyPr/>
        <a:lstStyle/>
        <a:p>
          <a:endParaRPr lang="ru-RU"/>
        </a:p>
      </dgm:t>
    </dgm:pt>
    <dgm:pt modelId="{F392E9B7-C308-45E6-903C-607F210F788A}">
      <dgm:prSet phldrT="[Текст]" custT="1"/>
      <dgm:spPr/>
      <dgm:t>
        <a:bodyPr/>
        <a:lstStyle/>
        <a:p>
          <a:r>
            <a:rPr lang="ru-RU" sz="2800" dirty="0" smtClean="0"/>
            <a:t>Физика, 7 класс</a:t>
          </a:r>
          <a:endParaRPr lang="ru-RU" sz="2800" dirty="0"/>
        </a:p>
      </dgm:t>
    </dgm:pt>
    <dgm:pt modelId="{E12F6612-0306-47D1-8B30-35B2A17C6E43}" type="parTrans" cxnId="{25F3CBE9-540B-4BD7-9B20-FEBAE523F521}">
      <dgm:prSet/>
      <dgm:spPr/>
      <dgm:t>
        <a:bodyPr/>
        <a:lstStyle/>
        <a:p>
          <a:endParaRPr lang="ru-RU"/>
        </a:p>
      </dgm:t>
    </dgm:pt>
    <dgm:pt modelId="{9A3ECF79-EB07-4281-8F73-35DD703543C0}" type="sibTrans" cxnId="{25F3CBE9-540B-4BD7-9B20-FEBAE523F521}">
      <dgm:prSet/>
      <dgm:spPr/>
      <dgm:t>
        <a:bodyPr/>
        <a:lstStyle/>
        <a:p>
          <a:endParaRPr lang="ru-RU"/>
        </a:p>
      </dgm:t>
    </dgm:pt>
    <dgm:pt modelId="{EA402D34-5598-4A59-8035-8C8141CB064D}">
      <dgm:prSet phldrT="[Текст]" custT="1"/>
      <dgm:spPr/>
      <dgm:t>
        <a:bodyPr/>
        <a:lstStyle/>
        <a:p>
          <a:r>
            <a:rPr lang="ru-RU" sz="2400" dirty="0" smtClean="0"/>
            <a:t>Математика, </a:t>
          </a:r>
        </a:p>
        <a:p>
          <a:r>
            <a:rPr lang="ru-RU" sz="2400" dirty="0" smtClean="0"/>
            <a:t>8 класс</a:t>
          </a:r>
          <a:endParaRPr lang="ru-RU" sz="2400" dirty="0"/>
        </a:p>
      </dgm:t>
    </dgm:pt>
    <dgm:pt modelId="{151B5087-81A5-4238-9668-8DCE64AB1FD1}" type="parTrans" cxnId="{CAC1500D-D0AF-4091-8E7F-FD3B7B79C3E5}">
      <dgm:prSet/>
      <dgm:spPr/>
      <dgm:t>
        <a:bodyPr/>
        <a:lstStyle/>
        <a:p>
          <a:endParaRPr lang="ru-RU"/>
        </a:p>
      </dgm:t>
    </dgm:pt>
    <dgm:pt modelId="{69782565-DAA5-4184-AAF5-C2D3E8CB055B}" type="sibTrans" cxnId="{CAC1500D-D0AF-4091-8E7F-FD3B7B79C3E5}">
      <dgm:prSet/>
      <dgm:spPr/>
      <dgm:t>
        <a:bodyPr/>
        <a:lstStyle/>
        <a:p>
          <a:endParaRPr lang="ru-RU"/>
        </a:p>
      </dgm:t>
    </dgm:pt>
    <dgm:pt modelId="{86E093CE-3FB6-44C2-93CB-FEFF305DD7D9}" type="pres">
      <dgm:prSet presAssocID="{E37E2EAB-347B-444F-8992-1FC3AF69965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CCE4461-55FC-485C-A163-4830918B4D8D}" type="pres">
      <dgm:prSet presAssocID="{16B9E99F-2F73-437C-A1E3-3646972876A5}" presName="posSpace" presStyleCnt="0"/>
      <dgm:spPr/>
    </dgm:pt>
    <dgm:pt modelId="{C582C79A-A4E3-45CA-9D8C-A8D81AF34E2C}" type="pres">
      <dgm:prSet presAssocID="{16B9E99F-2F73-437C-A1E3-3646972876A5}" presName="vertFlow" presStyleCnt="0"/>
      <dgm:spPr/>
    </dgm:pt>
    <dgm:pt modelId="{022A6E38-C89B-40C4-B3E8-86766C6CD6D7}" type="pres">
      <dgm:prSet presAssocID="{16B9E99F-2F73-437C-A1E3-3646972876A5}" presName="topSpace" presStyleCnt="0"/>
      <dgm:spPr/>
    </dgm:pt>
    <dgm:pt modelId="{5F2AE589-D0A9-42C6-A6BC-4B0104578A39}" type="pres">
      <dgm:prSet presAssocID="{16B9E99F-2F73-437C-A1E3-3646972876A5}" presName="firstComp" presStyleCnt="0"/>
      <dgm:spPr/>
    </dgm:pt>
    <dgm:pt modelId="{846B7D28-A3CA-404A-A589-38DA7D84D514}" type="pres">
      <dgm:prSet presAssocID="{16B9E99F-2F73-437C-A1E3-3646972876A5}" presName="firstChild" presStyleLbl="bgAccFollowNode1" presStyleIdx="0" presStyleCnt="2"/>
      <dgm:spPr/>
      <dgm:t>
        <a:bodyPr/>
        <a:lstStyle/>
        <a:p>
          <a:endParaRPr lang="ru-RU"/>
        </a:p>
      </dgm:t>
    </dgm:pt>
    <dgm:pt modelId="{03C6EFA2-6FEB-4E2E-AC07-99D9A4F76D9E}" type="pres">
      <dgm:prSet presAssocID="{16B9E99F-2F73-437C-A1E3-3646972876A5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DC338-E04D-4528-A5F0-68C4AD56E74F}" type="pres">
      <dgm:prSet presAssocID="{EA402D34-5598-4A59-8035-8C8141CB064D}" presName="comp" presStyleCnt="0"/>
      <dgm:spPr/>
    </dgm:pt>
    <dgm:pt modelId="{EADCE5A4-8A5C-434C-BAD4-CE73DCF75C91}" type="pres">
      <dgm:prSet presAssocID="{EA402D34-5598-4A59-8035-8C8141CB064D}" presName="child" presStyleLbl="bgAccFollowNode1" presStyleIdx="1" presStyleCnt="2" custLinFactNeighborX="1173" custLinFactNeighborY="14198"/>
      <dgm:spPr/>
      <dgm:t>
        <a:bodyPr/>
        <a:lstStyle/>
        <a:p>
          <a:endParaRPr lang="ru-RU"/>
        </a:p>
      </dgm:t>
    </dgm:pt>
    <dgm:pt modelId="{C6BC9660-97B1-4D2E-9984-24E0CAE9D228}" type="pres">
      <dgm:prSet presAssocID="{EA402D34-5598-4A59-8035-8C8141CB064D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6E9408-75EC-4DB7-A135-E99F7E528E2B}" type="pres">
      <dgm:prSet presAssocID="{16B9E99F-2F73-437C-A1E3-3646972876A5}" presName="negSpace" presStyleCnt="0"/>
      <dgm:spPr/>
    </dgm:pt>
    <dgm:pt modelId="{580200FD-D155-45D2-B395-F10306A6213B}" type="pres">
      <dgm:prSet presAssocID="{16B9E99F-2F73-437C-A1E3-3646972876A5}" presName="circle" presStyleLbl="node1" presStyleIdx="0" presStyleCnt="1" custScaleX="155069" custScaleY="165968" custLinFactY="-6541" custLinFactNeighborX="-24" custLinFactNeighborY="-100000"/>
      <dgm:spPr/>
      <dgm:t>
        <a:bodyPr/>
        <a:lstStyle/>
        <a:p>
          <a:endParaRPr lang="ru-RU"/>
        </a:p>
      </dgm:t>
    </dgm:pt>
  </dgm:ptLst>
  <dgm:cxnLst>
    <dgm:cxn modelId="{68CFD9C7-07E2-418A-878D-A56D61D2EBFE}" type="presOf" srcId="{16B9E99F-2F73-437C-A1E3-3646972876A5}" destId="{580200FD-D155-45D2-B395-F10306A6213B}" srcOrd="0" destOrd="0" presId="urn:microsoft.com/office/officeart/2005/8/layout/hList9"/>
    <dgm:cxn modelId="{60DC693C-459C-4E51-8937-B7A58AA7D23C}" type="presOf" srcId="{F392E9B7-C308-45E6-903C-607F210F788A}" destId="{03C6EFA2-6FEB-4E2E-AC07-99D9A4F76D9E}" srcOrd="1" destOrd="0" presId="urn:microsoft.com/office/officeart/2005/8/layout/hList9"/>
    <dgm:cxn modelId="{25F3CBE9-540B-4BD7-9B20-FEBAE523F521}" srcId="{16B9E99F-2F73-437C-A1E3-3646972876A5}" destId="{F392E9B7-C308-45E6-903C-607F210F788A}" srcOrd="0" destOrd="0" parTransId="{E12F6612-0306-47D1-8B30-35B2A17C6E43}" sibTransId="{9A3ECF79-EB07-4281-8F73-35DD703543C0}"/>
    <dgm:cxn modelId="{10C7D9EC-0CBD-4A34-A913-6F42A3493BCE}" srcId="{E37E2EAB-347B-444F-8992-1FC3AF699650}" destId="{16B9E99F-2F73-437C-A1E3-3646972876A5}" srcOrd="0" destOrd="0" parTransId="{E5B595A2-00D2-4D95-A872-1AB66C01D344}" sibTransId="{C78A4F37-E6FC-4678-8F4B-E70DCFB58DCE}"/>
    <dgm:cxn modelId="{D913EFD2-50B7-4293-892A-9D71BFF78333}" type="presOf" srcId="{EA402D34-5598-4A59-8035-8C8141CB064D}" destId="{C6BC9660-97B1-4D2E-9984-24E0CAE9D228}" srcOrd="1" destOrd="0" presId="urn:microsoft.com/office/officeart/2005/8/layout/hList9"/>
    <dgm:cxn modelId="{ECC09194-9BF0-44EF-B753-135C2AEE4EFB}" type="presOf" srcId="{E37E2EAB-347B-444F-8992-1FC3AF699650}" destId="{86E093CE-3FB6-44C2-93CB-FEFF305DD7D9}" srcOrd="0" destOrd="0" presId="urn:microsoft.com/office/officeart/2005/8/layout/hList9"/>
    <dgm:cxn modelId="{CAC1500D-D0AF-4091-8E7F-FD3B7B79C3E5}" srcId="{16B9E99F-2F73-437C-A1E3-3646972876A5}" destId="{EA402D34-5598-4A59-8035-8C8141CB064D}" srcOrd="1" destOrd="0" parTransId="{151B5087-81A5-4238-9668-8DCE64AB1FD1}" sibTransId="{69782565-DAA5-4184-AAF5-C2D3E8CB055B}"/>
    <dgm:cxn modelId="{19CB0420-3498-4575-A779-72A1F722F4B8}" type="presOf" srcId="{EA402D34-5598-4A59-8035-8C8141CB064D}" destId="{EADCE5A4-8A5C-434C-BAD4-CE73DCF75C91}" srcOrd="0" destOrd="0" presId="urn:microsoft.com/office/officeart/2005/8/layout/hList9"/>
    <dgm:cxn modelId="{B69DC90C-04EF-4768-8F8A-E28864E86912}" type="presOf" srcId="{F392E9B7-C308-45E6-903C-607F210F788A}" destId="{846B7D28-A3CA-404A-A589-38DA7D84D514}" srcOrd="0" destOrd="0" presId="urn:microsoft.com/office/officeart/2005/8/layout/hList9"/>
    <dgm:cxn modelId="{522F9B77-0ED1-4AE0-84B9-467E8860A2A0}" type="presParOf" srcId="{86E093CE-3FB6-44C2-93CB-FEFF305DD7D9}" destId="{ECCE4461-55FC-485C-A163-4830918B4D8D}" srcOrd="0" destOrd="0" presId="urn:microsoft.com/office/officeart/2005/8/layout/hList9"/>
    <dgm:cxn modelId="{733936C9-4774-4923-A59A-376F5C065A45}" type="presParOf" srcId="{86E093CE-3FB6-44C2-93CB-FEFF305DD7D9}" destId="{C582C79A-A4E3-45CA-9D8C-A8D81AF34E2C}" srcOrd="1" destOrd="0" presId="urn:microsoft.com/office/officeart/2005/8/layout/hList9"/>
    <dgm:cxn modelId="{B3484854-E53D-4C7A-BD5B-EE7C9C883C78}" type="presParOf" srcId="{C582C79A-A4E3-45CA-9D8C-A8D81AF34E2C}" destId="{022A6E38-C89B-40C4-B3E8-86766C6CD6D7}" srcOrd="0" destOrd="0" presId="urn:microsoft.com/office/officeart/2005/8/layout/hList9"/>
    <dgm:cxn modelId="{2E33D99D-5E95-4652-BBD9-716C8382CD3F}" type="presParOf" srcId="{C582C79A-A4E3-45CA-9D8C-A8D81AF34E2C}" destId="{5F2AE589-D0A9-42C6-A6BC-4B0104578A39}" srcOrd="1" destOrd="0" presId="urn:microsoft.com/office/officeart/2005/8/layout/hList9"/>
    <dgm:cxn modelId="{ABABF693-1741-42B4-A7C6-B1F553E5B34A}" type="presParOf" srcId="{5F2AE589-D0A9-42C6-A6BC-4B0104578A39}" destId="{846B7D28-A3CA-404A-A589-38DA7D84D514}" srcOrd="0" destOrd="0" presId="urn:microsoft.com/office/officeart/2005/8/layout/hList9"/>
    <dgm:cxn modelId="{99475928-FE9D-421E-9AC6-0572E7C0BBD2}" type="presParOf" srcId="{5F2AE589-D0A9-42C6-A6BC-4B0104578A39}" destId="{03C6EFA2-6FEB-4E2E-AC07-99D9A4F76D9E}" srcOrd="1" destOrd="0" presId="urn:microsoft.com/office/officeart/2005/8/layout/hList9"/>
    <dgm:cxn modelId="{5BEA98A1-8C4E-4FDC-BFF5-94FA313C80D7}" type="presParOf" srcId="{C582C79A-A4E3-45CA-9D8C-A8D81AF34E2C}" destId="{A34DC338-E04D-4528-A5F0-68C4AD56E74F}" srcOrd="2" destOrd="0" presId="urn:microsoft.com/office/officeart/2005/8/layout/hList9"/>
    <dgm:cxn modelId="{748CCFDD-E41E-488A-8CF8-FDEB2A8BEAEE}" type="presParOf" srcId="{A34DC338-E04D-4528-A5F0-68C4AD56E74F}" destId="{EADCE5A4-8A5C-434C-BAD4-CE73DCF75C91}" srcOrd="0" destOrd="0" presId="urn:microsoft.com/office/officeart/2005/8/layout/hList9"/>
    <dgm:cxn modelId="{4BB008D0-D544-40CD-8CD6-D58FD6A6E38A}" type="presParOf" srcId="{A34DC338-E04D-4528-A5F0-68C4AD56E74F}" destId="{C6BC9660-97B1-4D2E-9984-24E0CAE9D228}" srcOrd="1" destOrd="0" presId="urn:microsoft.com/office/officeart/2005/8/layout/hList9"/>
    <dgm:cxn modelId="{25F7DF53-109C-4301-969F-31162121DE63}" type="presParOf" srcId="{86E093CE-3FB6-44C2-93CB-FEFF305DD7D9}" destId="{096E9408-75EC-4DB7-A135-E99F7E528E2B}" srcOrd="2" destOrd="0" presId="urn:microsoft.com/office/officeart/2005/8/layout/hList9"/>
    <dgm:cxn modelId="{FF1FC607-FF35-4911-9358-A998FD7E6BF0}" type="presParOf" srcId="{86E093CE-3FB6-44C2-93CB-FEFF305DD7D9}" destId="{580200FD-D155-45D2-B395-F10306A6213B}" srcOrd="3" destOrd="0" presId="urn:microsoft.com/office/officeart/2005/8/layout/hList9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7E2EAB-347B-444F-8992-1FC3AF699650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B9E99F-2F73-437C-A1E3-3646972876A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Знание материков и океанов</a:t>
          </a:r>
          <a:endParaRPr lang="ru-RU" sz="2000" b="1" dirty="0">
            <a:solidFill>
              <a:srgbClr val="002060"/>
            </a:solidFill>
          </a:endParaRPr>
        </a:p>
      </dgm:t>
    </dgm:pt>
    <dgm:pt modelId="{E5B595A2-00D2-4D95-A872-1AB66C01D344}" type="parTrans" cxnId="{10C7D9EC-0CBD-4A34-A913-6F42A3493BCE}">
      <dgm:prSet/>
      <dgm:spPr/>
      <dgm:t>
        <a:bodyPr/>
        <a:lstStyle/>
        <a:p>
          <a:endParaRPr lang="ru-RU"/>
        </a:p>
      </dgm:t>
    </dgm:pt>
    <dgm:pt modelId="{C78A4F37-E6FC-4678-8F4B-E70DCFB58DCE}" type="sibTrans" cxnId="{10C7D9EC-0CBD-4A34-A913-6F42A3493BCE}">
      <dgm:prSet/>
      <dgm:spPr/>
      <dgm:t>
        <a:bodyPr/>
        <a:lstStyle/>
        <a:p>
          <a:endParaRPr lang="ru-RU"/>
        </a:p>
      </dgm:t>
    </dgm:pt>
    <dgm:pt modelId="{F392E9B7-C308-45E6-903C-607F210F788A}">
      <dgm:prSet phldrT="[Текст]"/>
      <dgm:spPr/>
      <dgm:t>
        <a:bodyPr/>
        <a:lstStyle/>
        <a:p>
          <a:r>
            <a:rPr lang="ru-RU" dirty="0" smtClean="0"/>
            <a:t>История, 5 класс</a:t>
          </a:r>
          <a:endParaRPr lang="ru-RU" dirty="0"/>
        </a:p>
      </dgm:t>
    </dgm:pt>
    <dgm:pt modelId="{E12F6612-0306-47D1-8B30-35B2A17C6E43}" type="parTrans" cxnId="{25F3CBE9-540B-4BD7-9B20-FEBAE523F521}">
      <dgm:prSet/>
      <dgm:spPr/>
      <dgm:t>
        <a:bodyPr/>
        <a:lstStyle/>
        <a:p>
          <a:endParaRPr lang="ru-RU"/>
        </a:p>
      </dgm:t>
    </dgm:pt>
    <dgm:pt modelId="{9A3ECF79-EB07-4281-8F73-35DD703543C0}" type="sibTrans" cxnId="{25F3CBE9-540B-4BD7-9B20-FEBAE523F521}">
      <dgm:prSet/>
      <dgm:spPr/>
      <dgm:t>
        <a:bodyPr/>
        <a:lstStyle/>
        <a:p>
          <a:endParaRPr lang="ru-RU"/>
        </a:p>
      </dgm:t>
    </dgm:pt>
    <dgm:pt modelId="{EA402D34-5598-4A59-8035-8C8141CB064D}">
      <dgm:prSet phldrT="[Текст]"/>
      <dgm:spPr/>
      <dgm:t>
        <a:bodyPr/>
        <a:lstStyle/>
        <a:p>
          <a:r>
            <a:rPr lang="ru-RU" dirty="0" smtClean="0"/>
            <a:t>География, 7 класс</a:t>
          </a:r>
          <a:endParaRPr lang="ru-RU" dirty="0"/>
        </a:p>
      </dgm:t>
    </dgm:pt>
    <dgm:pt modelId="{151B5087-81A5-4238-9668-8DCE64AB1FD1}" type="parTrans" cxnId="{CAC1500D-D0AF-4091-8E7F-FD3B7B79C3E5}">
      <dgm:prSet/>
      <dgm:spPr/>
      <dgm:t>
        <a:bodyPr/>
        <a:lstStyle/>
        <a:p>
          <a:endParaRPr lang="ru-RU"/>
        </a:p>
      </dgm:t>
    </dgm:pt>
    <dgm:pt modelId="{69782565-DAA5-4184-AAF5-C2D3E8CB055B}" type="sibTrans" cxnId="{CAC1500D-D0AF-4091-8E7F-FD3B7B79C3E5}">
      <dgm:prSet/>
      <dgm:spPr/>
      <dgm:t>
        <a:bodyPr/>
        <a:lstStyle/>
        <a:p>
          <a:endParaRPr lang="ru-RU"/>
        </a:p>
      </dgm:t>
    </dgm:pt>
    <dgm:pt modelId="{86E093CE-3FB6-44C2-93CB-FEFF305DD7D9}" type="pres">
      <dgm:prSet presAssocID="{E37E2EAB-347B-444F-8992-1FC3AF69965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CCE4461-55FC-485C-A163-4830918B4D8D}" type="pres">
      <dgm:prSet presAssocID="{16B9E99F-2F73-437C-A1E3-3646972876A5}" presName="posSpace" presStyleCnt="0"/>
      <dgm:spPr/>
    </dgm:pt>
    <dgm:pt modelId="{C582C79A-A4E3-45CA-9D8C-A8D81AF34E2C}" type="pres">
      <dgm:prSet presAssocID="{16B9E99F-2F73-437C-A1E3-3646972876A5}" presName="vertFlow" presStyleCnt="0"/>
      <dgm:spPr/>
    </dgm:pt>
    <dgm:pt modelId="{022A6E38-C89B-40C4-B3E8-86766C6CD6D7}" type="pres">
      <dgm:prSet presAssocID="{16B9E99F-2F73-437C-A1E3-3646972876A5}" presName="topSpace" presStyleCnt="0"/>
      <dgm:spPr/>
    </dgm:pt>
    <dgm:pt modelId="{5F2AE589-D0A9-42C6-A6BC-4B0104578A39}" type="pres">
      <dgm:prSet presAssocID="{16B9E99F-2F73-437C-A1E3-3646972876A5}" presName="firstComp" presStyleCnt="0"/>
      <dgm:spPr/>
    </dgm:pt>
    <dgm:pt modelId="{846B7D28-A3CA-404A-A589-38DA7D84D514}" type="pres">
      <dgm:prSet presAssocID="{16B9E99F-2F73-437C-A1E3-3646972876A5}" presName="firstChild" presStyleLbl="bgAccFollowNode1" presStyleIdx="0" presStyleCnt="2" custScaleY="87841" custLinFactNeighborX="-5243" custLinFactNeighborY="-1666"/>
      <dgm:spPr/>
      <dgm:t>
        <a:bodyPr/>
        <a:lstStyle/>
        <a:p>
          <a:endParaRPr lang="ru-RU"/>
        </a:p>
      </dgm:t>
    </dgm:pt>
    <dgm:pt modelId="{03C6EFA2-6FEB-4E2E-AC07-99D9A4F76D9E}" type="pres">
      <dgm:prSet presAssocID="{16B9E99F-2F73-437C-A1E3-3646972876A5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DC338-E04D-4528-A5F0-68C4AD56E74F}" type="pres">
      <dgm:prSet presAssocID="{EA402D34-5598-4A59-8035-8C8141CB064D}" presName="comp" presStyleCnt="0"/>
      <dgm:spPr/>
    </dgm:pt>
    <dgm:pt modelId="{EADCE5A4-8A5C-434C-BAD4-CE73DCF75C91}" type="pres">
      <dgm:prSet presAssocID="{EA402D34-5598-4A59-8035-8C8141CB064D}" presName="child" presStyleLbl="bgAccFollowNode1" presStyleIdx="1" presStyleCnt="2" custScaleY="89411" custLinFactNeighborX="-5243" custLinFactNeighborY="7354"/>
      <dgm:spPr/>
      <dgm:t>
        <a:bodyPr/>
        <a:lstStyle/>
        <a:p>
          <a:endParaRPr lang="ru-RU"/>
        </a:p>
      </dgm:t>
    </dgm:pt>
    <dgm:pt modelId="{C6BC9660-97B1-4D2E-9984-24E0CAE9D228}" type="pres">
      <dgm:prSet presAssocID="{EA402D34-5598-4A59-8035-8C8141CB064D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6E9408-75EC-4DB7-A135-E99F7E528E2B}" type="pres">
      <dgm:prSet presAssocID="{16B9E99F-2F73-437C-A1E3-3646972876A5}" presName="negSpace" presStyleCnt="0"/>
      <dgm:spPr/>
    </dgm:pt>
    <dgm:pt modelId="{580200FD-D155-45D2-B395-F10306A6213B}" type="pres">
      <dgm:prSet presAssocID="{16B9E99F-2F73-437C-A1E3-3646972876A5}" presName="circle" presStyleLbl="node1" presStyleIdx="0" presStyleCnt="1" custScaleX="134624" custScaleY="140645" custLinFactNeighborX="-24" custLinFactNeighborY="-90358"/>
      <dgm:spPr/>
      <dgm:t>
        <a:bodyPr/>
        <a:lstStyle/>
        <a:p>
          <a:endParaRPr lang="ru-RU"/>
        </a:p>
      </dgm:t>
    </dgm:pt>
  </dgm:ptLst>
  <dgm:cxnLst>
    <dgm:cxn modelId="{5A0198D2-53A9-4385-B43E-C65B505DEC9C}" type="presOf" srcId="{EA402D34-5598-4A59-8035-8C8141CB064D}" destId="{C6BC9660-97B1-4D2E-9984-24E0CAE9D228}" srcOrd="1" destOrd="0" presId="urn:microsoft.com/office/officeart/2005/8/layout/hList9"/>
    <dgm:cxn modelId="{B65689CC-7C0D-49DB-9EF5-A307804621D7}" type="presOf" srcId="{F392E9B7-C308-45E6-903C-607F210F788A}" destId="{846B7D28-A3CA-404A-A589-38DA7D84D514}" srcOrd="0" destOrd="0" presId="urn:microsoft.com/office/officeart/2005/8/layout/hList9"/>
    <dgm:cxn modelId="{25F3CBE9-540B-4BD7-9B20-FEBAE523F521}" srcId="{16B9E99F-2F73-437C-A1E3-3646972876A5}" destId="{F392E9B7-C308-45E6-903C-607F210F788A}" srcOrd="0" destOrd="0" parTransId="{E12F6612-0306-47D1-8B30-35B2A17C6E43}" sibTransId="{9A3ECF79-EB07-4281-8F73-35DD703543C0}"/>
    <dgm:cxn modelId="{10C7D9EC-0CBD-4A34-A913-6F42A3493BCE}" srcId="{E37E2EAB-347B-444F-8992-1FC3AF699650}" destId="{16B9E99F-2F73-437C-A1E3-3646972876A5}" srcOrd="0" destOrd="0" parTransId="{E5B595A2-00D2-4D95-A872-1AB66C01D344}" sibTransId="{C78A4F37-E6FC-4678-8F4B-E70DCFB58DCE}"/>
    <dgm:cxn modelId="{53CD14D3-CAF5-4381-8A05-91128E9E3284}" type="presOf" srcId="{16B9E99F-2F73-437C-A1E3-3646972876A5}" destId="{580200FD-D155-45D2-B395-F10306A6213B}" srcOrd="0" destOrd="0" presId="urn:microsoft.com/office/officeart/2005/8/layout/hList9"/>
    <dgm:cxn modelId="{11ACC371-2737-4CB1-94DF-EBA42016F433}" type="presOf" srcId="{F392E9B7-C308-45E6-903C-607F210F788A}" destId="{03C6EFA2-6FEB-4E2E-AC07-99D9A4F76D9E}" srcOrd="1" destOrd="0" presId="urn:microsoft.com/office/officeart/2005/8/layout/hList9"/>
    <dgm:cxn modelId="{CAC1500D-D0AF-4091-8E7F-FD3B7B79C3E5}" srcId="{16B9E99F-2F73-437C-A1E3-3646972876A5}" destId="{EA402D34-5598-4A59-8035-8C8141CB064D}" srcOrd="1" destOrd="0" parTransId="{151B5087-81A5-4238-9668-8DCE64AB1FD1}" sibTransId="{69782565-DAA5-4184-AAF5-C2D3E8CB055B}"/>
    <dgm:cxn modelId="{1FF790B4-2AD1-4FA8-9213-B524D2D5E270}" type="presOf" srcId="{EA402D34-5598-4A59-8035-8C8141CB064D}" destId="{EADCE5A4-8A5C-434C-BAD4-CE73DCF75C91}" srcOrd="0" destOrd="0" presId="urn:microsoft.com/office/officeart/2005/8/layout/hList9"/>
    <dgm:cxn modelId="{13B1C200-A186-4AD9-9A16-2C9AC436775B}" type="presOf" srcId="{E37E2EAB-347B-444F-8992-1FC3AF699650}" destId="{86E093CE-3FB6-44C2-93CB-FEFF305DD7D9}" srcOrd="0" destOrd="0" presId="urn:microsoft.com/office/officeart/2005/8/layout/hList9"/>
    <dgm:cxn modelId="{1E53B7A0-5FD8-4333-9987-D90883DB743E}" type="presParOf" srcId="{86E093CE-3FB6-44C2-93CB-FEFF305DD7D9}" destId="{ECCE4461-55FC-485C-A163-4830918B4D8D}" srcOrd="0" destOrd="0" presId="urn:microsoft.com/office/officeart/2005/8/layout/hList9"/>
    <dgm:cxn modelId="{35F79783-938B-4919-9396-4FB33A6410B1}" type="presParOf" srcId="{86E093CE-3FB6-44C2-93CB-FEFF305DD7D9}" destId="{C582C79A-A4E3-45CA-9D8C-A8D81AF34E2C}" srcOrd="1" destOrd="0" presId="urn:microsoft.com/office/officeart/2005/8/layout/hList9"/>
    <dgm:cxn modelId="{B5439430-45F5-495D-B0BF-54E3D823F906}" type="presParOf" srcId="{C582C79A-A4E3-45CA-9D8C-A8D81AF34E2C}" destId="{022A6E38-C89B-40C4-B3E8-86766C6CD6D7}" srcOrd="0" destOrd="0" presId="urn:microsoft.com/office/officeart/2005/8/layout/hList9"/>
    <dgm:cxn modelId="{F86CD467-924C-4DD4-A31D-46C2BB4C2E54}" type="presParOf" srcId="{C582C79A-A4E3-45CA-9D8C-A8D81AF34E2C}" destId="{5F2AE589-D0A9-42C6-A6BC-4B0104578A39}" srcOrd="1" destOrd="0" presId="urn:microsoft.com/office/officeart/2005/8/layout/hList9"/>
    <dgm:cxn modelId="{31722332-99E0-45DA-9B1C-71176C65BB72}" type="presParOf" srcId="{5F2AE589-D0A9-42C6-A6BC-4B0104578A39}" destId="{846B7D28-A3CA-404A-A589-38DA7D84D514}" srcOrd="0" destOrd="0" presId="urn:microsoft.com/office/officeart/2005/8/layout/hList9"/>
    <dgm:cxn modelId="{BDD5B159-A077-47E6-BB54-5F85407511CD}" type="presParOf" srcId="{5F2AE589-D0A9-42C6-A6BC-4B0104578A39}" destId="{03C6EFA2-6FEB-4E2E-AC07-99D9A4F76D9E}" srcOrd="1" destOrd="0" presId="urn:microsoft.com/office/officeart/2005/8/layout/hList9"/>
    <dgm:cxn modelId="{B42951A7-0545-4B25-ADEF-16E0915E3899}" type="presParOf" srcId="{C582C79A-A4E3-45CA-9D8C-A8D81AF34E2C}" destId="{A34DC338-E04D-4528-A5F0-68C4AD56E74F}" srcOrd="2" destOrd="0" presId="urn:microsoft.com/office/officeart/2005/8/layout/hList9"/>
    <dgm:cxn modelId="{EFB65D58-D046-4B13-91B6-4F0E46F0BF3E}" type="presParOf" srcId="{A34DC338-E04D-4528-A5F0-68C4AD56E74F}" destId="{EADCE5A4-8A5C-434C-BAD4-CE73DCF75C91}" srcOrd="0" destOrd="0" presId="urn:microsoft.com/office/officeart/2005/8/layout/hList9"/>
    <dgm:cxn modelId="{D3A76257-492D-40D8-A70E-FBBA97119997}" type="presParOf" srcId="{A34DC338-E04D-4528-A5F0-68C4AD56E74F}" destId="{C6BC9660-97B1-4D2E-9984-24E0CAE9D228}" srcOrd="1" destOrd="0" presId="urn:microsoft.com/office/officeart/2005/8/layout/hList9"/>
    <dgm:cxn modelId="{1A60DC6E-F501-4084-8A0A-FACE1F4D6602}" type="presParOf" srcId="{86E093CE-3FB6-44C2-93CB-FEFF305DD7D9}" destId="{096E9408-75EC-4DB7-A135-E99F7E528E2B}" srcOrd="2" destOrd="0" presId="urn:microsoft.com/office/officeart/2005/8/layout/hList9"/>
    <dgm:cxn modelId="{363B251C-EEDA-4FD0-B543-AC30156A56A7}" type="presParOf" srcId="{86E093CE-3FB6-44C2-93CB-FEFF305DD7D9}" destId="{580200FD-D155-45D2-B395-F10306A6213B}" srcOrd="3" destOrd="0" presId="urn:microsoft.com/office/officeart/2005/8/layout/hList9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7E2EAB-347B-444F-8992-1FC3AF699650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B9E99F-2F73-437C-A1E3-3646972876A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Единица измерения массы </a:t>
          </a:r>
          <a:endParaRPr lang="ru-RU" sz="2000" b="1" dirty="0">
            <a:solidFill>
              <a:srgbClr val="002060"/>
            </a:solidFill>
          </a:endParaRPr>
        </a:p>
      </dgm:t>
    </dgm:pt>
    <dgm:pt modelId="{E5B595A2-00D2-4D95-A872-1AB66C01D344}" type="parTrans" cxnId="{10C7D9EC-0CBD-4A34-A913-6F42A3493BCE}">
      <dgm:prSet/>
      <dgm:spPr/>
      <dgm:t>
        <a:bodyPr/>
        <a:lstStyle/>
        <a:p>
          <a:endParaRPr lang="ru-RU"/>
        </a:p>
      </dgm:t>
    </dgm:pt>
    <dgm:pt modelId="{C78A4F37-E6FC-4678-8F4B-E70DCFB58DCE}" type="sibTrans" cxnId="{10C7D9EC-0CBD-4A34-A913-6F42A3493BCE}">
      <dgm:prSet/>
      <dgm:spPr/>
      <dgm:t>
        <a:bodyPr/>
        <a:lstStyle/>
        <a:p>
          <a:endParaRPr lang="ru-RU"/>
        </a:p>
      </dgm:t>
    </dgm:pt>
    <dgm:pt modelId="{F392E9B7-C308-45E6-903C-607F210F788A}">
      <dgm:prSet phldrT="[Текст]" custT="1"/>
      <dgm:spPr/>
      <dgm:t>
        <a:bodyPr/>
        <a:lstStyle/>
        <a:p>
          <a:r>
            <a:rPr lang="ru-RU" sz="2400" dirty="0" smtClean="0"/>
            <a:t>Физика - килограммы</a:t>
          </a:r>
          <a:endParaRPr lang="ru-RU" sz="2400" dirty="0"/>
        </a:p>
      </dgm:t>
    </dgm:pt>
    <dgm:pt modelId="{E12F6612-0306-47D1-8B30-35B2A17C6E43}" type="parTrans" cxnId="{25F3CBE9-540B-4BD7-9B20-FEBAE523F521}">
      <dgm:prSet/>
      <dgm:spPr/>
      <dgm:t>
        <a:bodyPr/>
        <a:lstStyle/>
        <a:p>
          <a:endParaRPr lang="ru-RU"/>
        </a:p>
      </dgm:t>
    </dgm:pt>
    <dgm:pt modelId="{9A3ECF79-EB07-4281-8F73-35DD703543C0}" type="sibTrans" cxnId="{25F3CBE9-540B-4BD7-9B20-FEBAE523F521}">
      <dgm:prSet/>
      <dgm:spPr/>
      <dgm:t>
        <a:bodyPr/>
        <a:lstStyle/>
        <a:p>
          <a:endParaRPr lang="ru-RU"/>
        </a:p>
      </dgm:t>
    </dgm:pt>
    <dgm:pt modelId="{EA402D34-5598-4A59-8035-8C8141CB064D}">
      <dgm:prSet phldrT="[Текст]" custT="1"/>
      <dgm:spPr/>
      <dgm:t>
        <a:bodyPr/>
        <a:lstStyle/>
        <a:p>
          <a:r>
            <a:rPr lang="ru-RU" sz="2800" dirty="0" smtClean="0"/>
            <a:t>Химия - граммы</a:t>
          </a:r>
          <a:endParaRPr lang="ru-RU" sz="2800" dirty="0"/>
        </a:p>
      </dgm:t>
    </dgm:pt>
    <dgm:pt modelId="{151B5087-81A5-4238-9668-8DCE64AB1FD1}" type="parTrans" cxnId="{CAC1500D-D0AF-4091-8E7F-FD3B7B79C3E5}">
      <dgm:prSet/>
      <dgm:spPr/>
      <dgm:t>
        <a:bodyPr/>
        <a:lstStyle/>
        <a:p>
          <a:endParaRPr lang="ru-RU"/>
        </a:p>
      </dgm:t>
    </dgm:pt>
    <dgm:pt modelId="{69782565-DAA5-4184-AAF5-C2D3E8CB055B}" type="sibTrans" cxnId="{CAC1500D-D0AF-4091-8E7F-FD3B7B79C3E5}">
      <dgm:prSet/>
      <dgm:spPr/>
      <dgm:t>
        <a:bodyPr/>
        <a:lstStyle/>
        <a:p>
          <a:endParaRPr lang="ru-RU"/>
        </a:p>
      </dgm:t>
    </dgm:pt>
    <dgm:pt modelId="{86E093CE-3FB6-44C2-93CB-FEFF305DD7D9}" type="pres">
      <dgm:prSet presAssocID="{E37E2EAB-347B-444F-8992-1FC3AF69965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CCE4461-55FC-485C-A163-4830918B4D8D}" type="pres">
      <dgm:prSet presAssocID="{16B9E99F-2F73-437C-A1E3-3646972876A5}" presName="posSpace" presStyleCnt="0"/>
      <dgm:spPr/>
    </dgm:pt>
    <dgm:pt modelId="{C582C79A-A4E3-45CA-9D8C-A8D81AF34E2C}" type="pres">
      <dgm:prSet presAssocID="{16B9E99F-2F73-437C-A1E3-3646972876A5}" presName="vertFlow" presStyleCnt="0"/>
      <dgm:spPr/>
    </dgm:pt>
    <dgm:pt modelId="{022A6E38-C89B-40C4-B3E8-86766C6CD6D7}" type="pres">
      <dgm:prSet presAssocID="{16B9E99F-2F73-437C-A1E3-3646972876A5}" presName="topSpace" presStyleCnt="0"/>
      <dgm:spPr/>
    </dgm:pt>
    <dgm:pt modelId="{5F2AE589-D0A9-42C6-A6BC-4B0104578A39}" type="pres">
      <dgm:prSet presAssocID="{16B9E99F-2F73-437C-A1E3-3646972876A5}" presName="firstComp" presStyleCnt="0"/>
      <dgm:spPr/>
    </dgm:pt>
    <dgm:pt modelId="{846B7D28-A3CA-404A-A589-38DA7D84D514}" type="pres">
      <dgm:prSet presAssocID="{16B9E99F-2F73-437C-A1E3-3646972876A5}" presName="firstChild" presStyleLbl="bgAccFollowNode1" presStyleIdx="0" presStyleCnt="2"/>
      <dgm:spPr/>
      <dgm:t>
        <a:bodyPr/>
        <a:lstStyle/>
        <a:p>
          <a:endParaRPr lang="ru-RU"/>
        </a:p>
      </dgm:t>
    </dgm:pt>
    <dgm:pt modelId="{03C6EFA2-6FEB-4E2E-AC07-99D9A4F76D9E}" type="pres">
      <dgm:prSet presAssocID="{16B9E99F-2F73-437C-A1E3-3646972876A5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DC338-E04D-4528-A5F0-68C4AD56E74F}" type="pres">
      <dgm:prSet presAssocID="{EA402D34-5598-4A59-8035-8C8141CB064D}" presName="comp" presStyleCnt="0"/>
      <dgm:spPr/>
    </dgm:pt>
    <dgm:pt modelId="{EADCE5A4-8A5C-434C-BAD4-CE73DCF75C91}" type="pres">
      <dgm:prSet presAssocID="{EA402D34-5598-4A59-8035-8C8141CB064D}" presName="child" presStyleLbl="bgAccFollowNode1" presStyleIdx="1" presStyleCnt="2" custLinFactNeighborX="773" custLinFactNeighborY="6569"/>
      <dgm:spPr/>
      <dgm:t>
        <a:bodyPr/>
        <a:lstStyle/>
        <a:p>
          <a:endParaRPr lang="ru-RU"/>
        </a:p>
      </dgm:t>
    </dgm:pt>
    <dgm:pt modelId="{C6BC9660-97B1-4D2E-9984-24E0CAE9D228}" type="pres">
      <dgm:prSet presAssocID="{EA402D34-5598-4A59-8035-8C8141CB064D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6E9408-75EC-4DB7-A135-E99F7E528E2B}" type="pres">
      <dgm:prSet presAssocID="{16B9E99F-2F73-437C-A1E3-3646972876A5}" presName="negSpace" presStyleCnt="0"/>
      <dgm:spPr/>
    </dgm:pt>
    <dgm:pt modelId="{580200FD-D155-45D2-B395-F10306A6213B}" type="pres">
      <dgm:prSet presAssocID="{16B9E99F-2F73-437C-A1E3-3646972876A5}" presName="circle" presStyleLbl="node1" presStyleIdx="0" presStyleCnt="1" custScaleX="134624" custScaleY="140645" custLinFactX="-45289" custLinFactNeighborX="-100000" custLinFactNeighborY="-78979"/>
      <dgm:spPr/>
      <dgm:t>
        <a:bodyPr/>
        <a:lstStyle/>
        <a:p>
          <a:endParaRPr lang="ru-RU"/>
        </a:p>
      </dgm:t>
    </dgm:pt>
  </dgm:ptLst>
  <dgm:cxnLst>
    <dgm:cxn modelId="{BEF33AA8-CDF7-4C68-80BF-CCF702A81024}" type="presOf" srcId="{F392E9B7-C308-45E6-903C-607F210F788A}" destId="{03C6EFA2-6FEB-4E2E-AC07-99D9A4F76D9E}" srcOrd="1" destOrd="0" presId="urn:microsoft.com/office/officeart/2005/8/layout/hList9"/>
    <dgm:cxn modelId="{25F3CBE9-540B-4BD7-9B20-FEBAE523F521}" srcId="{16B9E99F-2F73-437C-A1E3-3646972876A5}" destId="{F392E9B7-C308-45E6-903C-607F210F788A}" srcOrd="0" destOrd="0" parTransId="{E12F6612-0306-47D1-8B30-35B2A17C6E43}" sibTransId="{9A3ECF79-EB07-4281-8F73-35DD703543C0}"/>
    <dgm:cxn modelId="{10C7D9EC-0CBD-4A34-A913-6F42A3493BCE}" srcId="{E37E2EAB-347B-444F-8992-1FC3AF699650}" destId="{16B9E99F-2F73-437C-A1E3-3646972876A5}" srcOrd="0" destOrd="0" parTransId="{E5B595A2-00D2-4D95-A872-1AB66C01D344}" sibTransId="{C78A4F37-E6FC-4678-8F4B-E70DCFB58DCE}"/>
    <dgm:cxn modelId="{51C47C07-7CB7-41EB-A4B1-B6088ED9345B}" type="presOf" srcId="{EA402D34-5598-4A59-8035-8C8141CB064D}" destId="{C6BC9660-97B1-4D2E-9984-24E0CAE9D228}" srcOrd="1" destOrd="0" presId="urn:microsoft.com/office/officeart/2005/8/layout/hList9"/>
    <dgm:cxn modelId="{3CF62488-BB3A-42EE-8CB6-2A8E9492D1E4}" type="presOf" srcId="{EA402D34-5598-4A59-8035-8C8141CB064D}" destId="{EADCE5A4-8A5C-434C-BAD4-CE73DCF75C91}" srcOrd="0" destOrd="0" presId="urn:microsoft.com/office/officeart/2005/8/layout/hList9"/>
    <dgm:cxn modelId="{837D698E-5D97-4A91-8F11-AB112569B7FB}" type="presOf" srcId="{F392E9B7-C308-45E6-903C-607F210F788A}" destId="{846B7D28-A3CA-404A-A589-38DA7D84D514}" srcOrd="0" destOrd="0" presId="urn:microsoft.com/office/officeart/2005/8/layout/hList9"/>
    <dgm:cxn modelId="{CAC1500D-D0AF-4091-8E7F-FD3B7B79C3E5}" srcId="{16B9E99F-2F73-437C-A1E3-3646972876A5}" destId="{EA402D34-5598-4A59-8035-8C8141CB064D}" srcOrd="1" destOrd="0" parTransId="{151B5087-81A5-4238-9668-8DCE64AB1FD1}" sibTransId="{69782565-DAA5-4184-AAF5-C2D3E8CB055B}"/>
    <dgm:cxn modelId="{C5550B9E-575E-418F-B92B-289EFE6B3ABD}" type="presOf" srcId="{E37E2EAB-347B-444F-8992-1FC3AF699650}" destId="{86E093CE-3FB6-44C2-93CB-FEFF305DD7D9}" srcOrd="0" destOrd="0" presId="urn:microsoft.com/office/officeart/2005/8/layout/hList9"/>
    <dgm:cxn modelId="{ACF43BCC-5B5C-421C-8B41-38072E1B6539}" type="presOf" srcId="{16B9E99F-2F73-437C-A1E3-3646972876A5}" destId="{580200FD-D155-45D2-B395-F10306A6213B}" srcOrd="0" destOrd="0" presId="urn:microsoft.com/office/officeart/2005/8/layout/hList9"/>
    <dgm:cxn modelId="{236464DC-7511-46B7-8D5C-8709FAC1CE43}" type="presParOf" srcId="{86E093CE-3FB6-44C2-93CB-FEFF305DD7D9}" destId="{ECCE4461-55FC-485C-A163-4830918B4D8D}" srcOrd="0" destOrd="0" presId="urn:microsoft.com/office/officeart/2005/8/layout/hList9"/>
    <dgm:cxn modelId="{AF2353B4-EB57-4741-B7D4-8493B54DAD0F}" type="presParOf" srcId="{86E093CE-3FB6-44C2-93CB-FEFF305DD7D9}" destId="{C582C79A-A4E3-45CA-9D8C-A8D81AF34E2C}" srcOrd="1" destOrd="0" presId="urn:microsoft.com/office/officeart/2005/8/layout/hList9"/>
    <dgm:cxn modelId="{EC5AD34A-12A8-4AD0-AC76-5168D060B9D4}" type="presParOf" srcId="{C582C79A-A4E3-45CA-9D8C-A8D81AF34E2C}" destId="{022A6E38-C89B-40C4-B3E8-86766C6CD6D7}" srcOrd="0" destOrd="0" presId="urn:microsoft.com/office/officeart/2005/8/layout/hList9"/>
    <dgm:cxn modelId="{A5E7E7C4-F265-467E-895E-F1425B8BF2BD}" type="presParOf" srcId="{C582C79A-A4E3-45CA-9D8C-A8D81AF34E2C}" destId="{5F2AE589-D0A9-42C6-A6BC-4B0104578A39}" srcOrd="1" destOrd="0" presId="urn:microsoft.com/office/officeart/2005/8/layout/hList9"/>
    <dgm:cxn modelId="{1426EA85-BC8D-4B31-935B-3A124270DE06}" type="presParOf" srcId="{5F2AE589-D0A9-42C6-A6BC-4B0104578A39}" destId="{846B7D28-A3CA-404A-A589-38DA7D84D514}" srcOrd="0" destOrd="0" presId="urn:microsoft.com/office/officeart/2005/8/layout/hList9"/>
    <dgm:cxn modelId="{4A06A491-5ADD-46FA-8F80-5F9B1405BB97}" type="presParOf" srcId="{5F2AE589-D0A9-42C6-A6BC-4B0104578A39}" destId="{03C6EFA2-6FEB-4E2E-AC07-99D9A4F76D9E}" srcOrd="1" destOrd="0" presId="urn:microsoft.com/office/officeart/2005/8/layout/hList9"/>
    <dgm:cxn modelId="{99617C1F-B8E4-409B-A3AA-FA91426355BD}" type="presParOf" srcId="{C582C79A-A4E3-45CA-9D8C-A8D81AF34E2C}" destId="{A34DC338-E04D-4528-A5F0-68C4AD56E74F}" srcOrd="2" destOrd="0" presId="urn:microsoft.com/office/officeart/2005/8/layout/hList9"/>
    <dgm:cxn modelId="{750EDC20-8FFC-4202-B2CF-B367B7769144}" type="presParOf" srcId="{A34DC338-E04D-4528-A5F0-68C4AD56E74F}" destId="{EADCE5A4-8A5C-434C-BAD4-CE73DCF75C91}" srcOrd="0" destOrd="0" presId="urn:microsoft.com/office/officeart/2005/8/layout/hList9"/>
    <dgm:cxn modelId="{6F46EB43-A86A-439D-9BE6-6CF393470725}" type="presParOf" srcId="{A34DC338-E04D-4528-A5F0-68C4AD56E74F}" destId="{C6BC9660-97B1-4D2E-9984-24E0CAE9D228}" srcOrd="1" destOrd="0" presId="urn:microsoft.com/office/officeart/2005/8/layout/hList9"/>
    <dgm:cxn modelId="{B0FAF53E-A190-4780-9740-EE215B632789}" type="presParOf" srcId="{86E093CE-3FB6-44C2-93CB-FEFF305DD7D9}" destId="{096E9408-75EC-4DB7-A135-E99F7E528E2B}" srcOrd="2" destOrd="0" presId="urn:microsoft.com/office/officeart/2005/8/layout/hList9"/>
    <dgm:cxn modelId="{9B645003-F37E-4560-ACAE-42AA73BBC49F}" type="presParOf" srcId="{86E093CE-3FB6-44C2-93CB-FEFF305DD7D9}" destId="{580200FD-D155-45D2-B395-F10306A6213B}" srcOrd="3" destOrd="0" presId="urn:microsoft.com/office/officeart/2005/8/layout/hList9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6FC27E-F68C-45C6-97FA-29D946A9536A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B56350-2020-4165-8693-88022B192A50}">
      <dgm:prSet phldrT="[Текст]" custT="1"/>
      <dgm:spPr>
        <a:ln w="38100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2800" dirty="0" smtClean="0">
              <a:solidFill>
                <a:srgbClr val="0070C0"/>
              </a:solidFill>
              <a:hlinkClick xmlns:r="http://schemas.openxmlformats.org/officeDocument/2006/relationships" r:id="rId1" action="ppaction://hlinksldjump"/>
            </a:rPr>
            <a:t>Метод проектов</a:t>
          </a:r>
          <a:endParaRPr lang="ru-RU" sz="2800" dirty="0">
            <a:solidFill>
              <a:srgbClr val="0070C0"/>
            </a:solidFill>
          </a:endParaRPr>
        </a:p>
      </dgm:t>
    </dgm:pt>
    <dgm:pt modelId="{02AB2438-FF6D-42A2-99A0-B758F47F5EB7}" type="parTrans" cxnId="{74AE30CD-2EC9-416A-B7B7-E48EF4BA23EE}">
      <dgm:prSet/>
      <dgm:spPr/>
      <dgm:t>
        <a:bodyPr/>
        <a:lstStyle/>
        <a:p>
          <a:endParaRPr lang="ru-RU"/>
        </a:p>
      </dgm:t>
    </dgm:pt>
    <dgm:pt modelId="{31C5EBFC-527A-43A5-AF8E-29FFDD036581}" type="sibTrans" cxnId="{74AE30CD-2EC9-416A-B7B7-E48EF4BA23EE}">
      <dgm:prSet/>
      <dgm:spPr>
        <a:solidFill>
          <a:schemeClr val="accent3">
            <a:lumMod val="40000"/>
            <a:lumOff val="60000"/>
          </a:schemeClr>
        </a:solidFill>
        <a:ln w="38100">
          <a:solidFill>
            <a:srgbClr val="0070C0"/>
          </a:solidFill>
        </a:ln>
      </dgm:spPr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AF9E21F3-1FE5-48B9-BFC4-5382825637ED}">
      <dgm:prSet phldrT="[Текст]" custT="1"/>
      <dgm:spPr>
        <a:ln w="38100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2200" dirty="0" smtClean="0">
              <a:solidFill>
                <a:srgbClr val="002060"/>
              </a:solidFill>
              <a:hlinkClick xmlns:r="http://schemas.openxmlformats.org/officeDocument/2006/relationships" r:id="rId2" action="ppaction://hlinksldjump"/>
            </a:rPr>
            <a:t>Реализация </a:t>
          </a:r>
          <a:r>
            <a:rPr lang="ru-RU" sz="2200" dirty="0" err="1" smtClean="0">
              <a:solidFill>
                <a:srgbClr val="002060"/>
              </a:solidFill>
              <a:hlinkClick xmlns:r="http://schemas.openxmlformats.org/officeDocument/2006/relationships" r:id="rId2" action="ppaction://hlinksldjump"/>
            </a:rPr>
            <a:t>межпредметных</a:t>
          </a:r>
          <a:r>
            <a:rPr lang="ru-RU" sz="2200" dirty="0" smtClean="0">
              <a:solidFill>
                <a:srgbClr val="002060"/>
              </a:solidFill>
              <a:hlinkClick xmlns:r="http://schemas.openxmlformats.org/officeDocument/2006/relationships" r:id="rId2" action="ppaction://hlinksldjump"/>
            </a:rPr>
            <a:t> связей</a:t>
          </a:r>
          <a:endParaRPr lang="ru-RU" sz="2200" dirty="0">
            <a:solidFill>
              <a:srgbClr val="002060"/>
            </a:solidFill>
          </a:endParaRPr>
        </a:p>
      </dgm:t>
    </dgm:pt>
    <dgm:pt modelId="{34F528A1-6F13-4CED-83B2-CA3C20D2820B}" type="parTrans" cxnId="{2C9A3EA8-2357-419E-A71B-D98A6C22DB12}">
      <dgm:prSet/>
      <dgm:spPr/>
      <dgm:t>
        <a:bodyPr/>
        <a:lstStyle/>
        <a:p>
          <a:endParaRPr lang="ru-RU"/>
        </a:p>
      </dgm:t>
    </dgm:pt>
    <dgm:pt modelId="{646904C9-A0B4-437B-B772-50746A525408}" type="sibTrans" cxnId="{2C9A3EA8-2357-419E-A71B-D98A6C22DB12}">
      <dgm:prSet/>
      <dgm:spPr>
        <a:solidFill>
          <a:schemeClr val="accent3">
            <a:lumMod val="40000"/>
            <a:lumOff val="60000"/>
          </a:schemeClr>
        </a:solidFill>
        <a:ln w="38100">
          <a:solidFill>
            <a:srgbClr val="0070C0"/>
          </a:solidFill>
        </a:ln>
      </dgm:spPr>
      <dgm:t>
        <a:bodyPr/>
        <a:lstStyle/>
        <a:p>
          <a:endParaRPr lang="ru-RU"/>
        </a:p>
      </dgm:t>
    </dgm:pt>
    <dgm:pt modelId="{4A5003A7-EC3B-4DAB-B014-61FF20187C18}">
      <dgm:prSet phldrT="[Текст]"/>
      <dgm:spPr>
        <a:ln w="38100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dirty="0" smtClean="0"/>
            <a:t>Компетентная личность </a:t>
          </a:r>
        </a:p>
        <a:p>
          <a:r>
            <a:rPr lang="ru-RU" dirty="0" smtClean="0"/>
            <a:t>Мировоззрение</a:t>
          </a:r>
        </a:p>
        <a:p>
          <a:r>
            <a:rPr lang="ru-RU" dirty="0" smtClean="0"/>
            <a:t>Гражданская позиция</a:t>
          </a:r>
          <a:endParaRPr lang="ru-RU" dirty="0"/>
        </a:p>
      </dgm:t>
    </dgm:pt>
    <dgm:pt modelId="{DD6E1725-37CE-45A0-B595-EA93B7BA3C17}" type="parTrans" cxnId="{CA5C0CE1-107A-452A-B47D-A1EFB6D8B2BA}">
      <dgm:prSet/>
      <dgm:spPr/>
      <dgm:t>
        <a:bodyPr/>
        <a:lstStyle/>
        <a:p>
          <a:endParaRPr lang="ru-RU"/>
        </a:p>
      </dgm:t>
    </dgm:pt>
    <dgm:pt modelId="{70A38F42-3F38-4C0A-BAF3-9CFCAE1B77C5}" type="sibTrans" cxnId="{CA5C0CE1-107A-452A-B47D-A1EFB6D8B2BA}">
      <dgm:prSet/>
      <dgm:spPr/>
      <dgm:t>
        <a:bodyPr/>
        <a:lstStyle/>
        <a:p>
          <a:endParaRPr lang="ru-RU"/>
        </a:p>
      </dgm:t>
    </dgm:pt>
    <dgm:pt modelId="{B53B3C43-F801-4511-8F93-79D8051D3BE9}" type="pres">
      <dgm:prSet presAssocID="{166FC27E-F68C-45C6-97FA-29D946A9536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2EA5FF-4CD1-4766-9BB1-8D891C5DC29C}" type="pres">
      <dgm:prSet presAssocID="{166FC27E-F68C-45C6-97FA-29D946A9536A}" presName="vNodes" presStyleCnt="0"/>
      <dgm:spPr/>
    </dgm:pt>
    <dgm:pt modelId="{9D7B24E7-8F09-415E-9EA5-6DDE3D2D7AE3}" type="pres">
      <dgm:prSet presAssocID="{1DB56350-2020-4165-8693-88022B192A50}" presName="node" presStyleLbl="node1" presStyleIdx="0" presStyleCnt="3" custScaleX="120594" custScaleY="114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BBEBA-2B06-4A3D-AB36-A7A0D9381078}" type="pres">
      <dgm:prSet presAssocID="{31C5EBFC-527A-43A5-AF8E-29FFDD036581}" presName="spacerT" presStyleCnt="0"/>
      <dgm:spPr/>
    </dgm:pt>
    <dgm:pt modelId="{B747EE36-AC7A-4F50-9135-DF7A13B74F81}" type="pres">
      <dgm:prSet presAssocID="{31C5EBFC-527A-43A5-AF8E-29FFDD036581}" presName="sibTrans" presStyleLbl="sibTrans2D1" presStyleIdx="0" presStyleCnt="2"/>
      <dgm:spPr/>
      <dgm:t>
        <a:bodyPr/>
        <a:lstStyle/>
        <a:p>
          <a:endParaRPr lang="ru-RU"/>
        </a:p>
      </dgm:t>
    </dgm:pt>
    <dgm:pt modelId="{01C4BE01-74F9-425C-B509-9F33ABBED026}" type="pres">
      <dgm:prSet presAssocID="{31C5EBFC-527A-43A5-AF8E-29FFDD036581}" presName="spacerB" presStyleCnt="0"/>
      <dgm:spPr/>
    </dgm:pt>
    <dgm:pt modelId="{DAD3D0A4-74FA-4E26-B56B-B5C464297A48}" type="pres">
      <dgm:prSet presAssocID="{AF9E21F3-1FE5-48B9-BFC4-5382825637ED}" presName="node" presStyleLbl="node1" presStyleIdx="1" presStyleCnt="3" custScaleX="122533" custScaleY="111215" custLinFactNeighborX="2060" custLinFactNeighborY="-65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5C32B-CCA8-465C-821F-92FF7F5EE7DD}" type="pres">
      <dgm:prSet presAssocID="{166FC27E-F68C-45C6-97FA-29D946A9536A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568C2C10-77E2-4095-8B11-C4DA41CBF334}" type="pres">
      <dgm:prSet presAssocID="{166FC27E-F68C-45C6-97FA-29D946A9536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A742ADFF-740C-4407-9448-61D85B329635}" type="pres">
      <dgm:prSet presAssocID="{166FC27E-F68C-45C6-97FA-29D946A9536A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98649F-6A27-4EF7-85D9-1A3BB4BAFA6A}" type="presOf" srcId="{4A5003A7-EC3B-4DAB-B014-61FF20187C18}" destId="{A742ADFF-740C-4407-9448-61D85B329635}" srcOrd="0" destOrd="0" presId="urn:microsoft.com/office/officeart/2005/8/layout/equation2"/>
    <dgm:cxn modelId="{CB4C603F-18BF-408D-9ED4-A2C7958322E2}" type="presOf" srcId="{646904C9-A0B4-437B-B772-50746A525408}" destId="{AD95C32B-CCA8-465C-821F-92FF7F5EE7DD}" srcOrd="0" destOrd="0" presId="urn:microsoft.com/office/officeart/2005/8/layout/equation2"/>
    <dgm:cxn modelId="{59F4F565-864A-42FF-B27B-DD10ECF6D514}" type="presOf" srcId="{646904C9-A0B4-437B-B772-50746A525408}" destId="{568C2C10-77E2-4095-8B11-C4DA41CBF334}" srcOrd="1" destOrd="0" presId="urn:microsoft.com/office/officeart/2005/8/layout/equation2"/>
    <dgm:cxn modelId="{2C9A3EA8-2357-419E-A71B-D98A6C22DB12}" srcId="{166FC27E-F68C-45C6-97FA-29D946A9536A}" destId="{AF9E21F3-1FE5-48B9-BFC4-5382825637ED}" srcOrd="1" destOrd="0" parTransId="{34F528A1-6F13-4CED-83B2-CA3C20D2820B}" sibTransId="{646904C9-A0B4-437B-B772-50746A525408}"/>
    <dgm:cxn modelId="{74AE30CD-2EC9-416A-B7B7-E48EF4BA23EE}" srcId="{166FC27E-F68C-45C6-97FA-29D946A9536A}" destId="{1DB56350-2020-4165-8693-88022B192A50}" srcOrd="0" destOrd="0" parTransId="{02AB2438-FF6D-42A2-99A0-B758F47F5EB7}" sibTransId="{31C5EBFC-527A-43A5-AF8E-29FFDD036581}"/>
    <dgm:cxn modelId="{CA5C0CE1-107A-452A-B47D-A1EFB6D8B2BA}" srcId="{166FC27E-F68C-45C6-97FA-29D946A9536A}" destId="{4A5003A7-EC3B-4DAB-B014-61FF20187C18}" srcOrd="2" destOrd="0" parTransId="{DD6E1725-37CE-45A0-B595-EA93B7BA3C17}" sibTransId="{70A38F42-3F38-4C0A-BAF3-9CFCAE1B77C5}"/>
    <dgm:cxn modelId="{723F91BA-01EE-4C97-9F46-965C65187C34}" type="presOf" srcId="{166FC27E-F68C-45C6-97FA-29D946A9536A}" destId="{B53B3C43-F801-4511-8F93-79D8051D3BE9}" srcOrd="0" destOrd="0" presId="urn:microsoft.com/office/officeart/2005/8/layout/equation2"/>
    <dgm:cxn modelId="{30FE4405-2F91-4410-A054-25660B1CDC73}" type="presOf" srcId="{AF9E21F3-1FE5-48B9-BFC4-5382825637ED}" destId="{DAD3D0A4-74FA-4E26-B56B-B5C464297A48}" srcOrd="0" destOrd="0" presId="urn:microsoft.com/office/officeart/2005/8/layout/equation2"/>
    <dgm:cxn modelId="{EDE4C960-5D02-462D-8FD6-79F560D8F611}" type="presOf" srcId="{31C5EBFC-527A-43A5-AF8E-29FFDD036581}" destId="{B747EE36-AC7A-4F50-9135-DF7A13B74F81}" srcOrd="0" destOrd="0" presId="urn:microsoft.com/office/officeart/2005/8/layout/equation2"/>
    <dgm:cxn modelId="{91EDD6BA-78A6-46AB-B797-C09108C08449}" type="presOf" srcId="{1DB56350-2020-4165-8693-88022B192A50}" destId="{9D7B24E7-8F09-415E-9EA5-6DDE3D2D7AE3}" srcOrd="0" destOrd="0" presId="urn:microsoft.com/office/officeart/2005/8/layout/equation2"/>
    <dgm:cxn modelId="{AF9349AD-C95A-4A76-B3F7-1D88C19E1857}" type="presParOf" srcId="{B53B3C43-F801-4511-8F93-79D8051D3BE9}" destId="{172EA5FF-4CD1-4766-9BB1-8D891C5DC29C}" srcOrd="0" destOrd="0" presId="urn:microsoft.com/office/officeart/2005/8/layout/equation2"/>
    <dgm:cxn modelId="{EE59DA6F-1E71-4A3D-9526-AC97FC033C46}" type="presParOf" srcId="{172EA5FF-4CD1-4766-9BB1-8D891C5DC29C}" destId="{9D7B24E7-8F09-415E-9EA5-6DDE3D2D7AE3}" srcOrd="0" destOrd="0" presId="urn:microsoft.com/office/officeart/2005/8/layout/equation2"/>
    <dgm:cxn modelId="{6C6E924D-5F3E-470E-B187-4923CC8725DB}" type="presParOf" srcId="{172EA5FF-4CD1-4766-9BB1-8D891C5DC29C}" destId="{F0FBBEBA-2B06-4A3D-AB36-A7A0D9381078}" srcOrd="1" destOrd="0" presId="urn:microsoft.com/office/officeart/2005/8/layout/equation2"/>
    <dgm:cxn modelId="{E429AE5A-6BC0-4888-A771-C6FB0372BCC8}" type="presParOf" srcId="{172EA5FF-4CD1-4766-9BB1-8D891C5DC29C}" destId="{B747EE36-AC7A-4F50-9135-DF7A13B74F81}" srcOrd="2" destOrd="0" presId="urn:microsoft.com/office/officeart/2005/8/layout/equation2"/>
    <dgm:cxn modelId="{88A642B7-3C9E-4803-87D6-5B3E10FB4A7B}" type="presParOf" srcId="{172EA5FF-4CD1-4766-9BB1-8D891C5DC29C}" destId="{01C4BE01-74F9-425C-B509-9F33ABBED026}" srcOrd="3" destOrd="0" presId="urn:microsoft.com/office/officeart/2005/8/layout/equation2"/>
    <dgm:cxn modelId="{C9588A1F-2DE9-425E-944B-75ECF6EBA02F}" type="presParOf" srcId="{172EA5FF-4CD1-4766-9BB1-8D891C5DC29C}" destId="{DAD3D0A4-74FA-4E26-B56B-B5C464297A48}" srcOrd="4" destOrd="0" presId="urn:microsoft.com/office/officeart/2005/8/layout/equation2"/>
    <dgm:cxn modelId="{62AF54A0-3F71-406F-B3EA-251921860FF5}" type="presParOf" srcId="{B53B3C43-F801-4511-8F93-79D8051D3BE9}" destId="{AD95C32B-CCA8-465C-821F-92FF7F5EE7DD}" srcOrd="1" destOrd="0" presId="urn:microsoft.com/office/officeart/2005/8/layout/equation2"/>
    <dgm:cxn modelId="{9934BECA-1958-407A-B5B8-D0E9BC0103E7}" type="presParOf" srcId="{AD95C32B-CCA8-465C-821F-92FF7F5EE7DD}" destId="{568C2C10-77E2-4095-8B11-C4DA41CBF334}" srcOrd="0" destOrd="0" presId="urn:microsoft.com/office/officeart/2005/8/layout/equation2"/>
    <dgm:cxn modelId="{A382920A-99E9-4873-B6E9-24629DA52DFB}" type="presParOf" srcId="{B53B3C43-F801-4511-8F93-79D8051D3BE9}" destId="{A742ADFF-740C-4407-9448-61D85B329635}" srcOrd="2" destOrd="0" presId="urn:microsoft.com/office/officeart/2005/8/layout/equatio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9CED5C-1E0E-4E53-937E-48B918BFB8F3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D5CE5D2-F870-4EDE-B360-C361F4CDE2DB}">
      <dgm:prSet phldrT="[Текст]"/>
      <dgm:spPr/>
      <dgm:t>
        <a:bodyPr/>
        <a:lstStyle/>
        <a:p>
          <a:r>
            <a:rPr lang="en-US" dirty="0" err="1" smtClean="0"/>
            <a:t>Выбор</a:t>
          </a:r>
          <a:r>
            <a:rPr lang="en-US" dirty="0" smtClean="0"/>
            <a:t> </a:t>
          </a:r>
          <a:r>
            <a:rPr lang="en-US" dirty="0" err="1" smtClean="0"/>
            <a:t>темы</a:t>
          </a:r>
          <a:r>
            <a:rPr lang="en-US" dirty="0" smtClean="0"/>
            <a:t>, </a:t>
          </a:r>
          <a:r>
            <a:rPr lang="en-US" dirty="0" err="1" smtClean="0"/>
            <a:t>позволяющей</a:t>
          </a:r>
          <a:r>
            <a:rPr lang="en-US" dirty="0" smtClean="0"/>
            <a:t> </a:t>
          </a:r>
          <a:r>
            <a:rPr lang="en-US" dirty="0" err="1" smtClean="0"/>
            <a:t>привлечь</a:t>
          </a:r>
          <a:r>
            <a:rPr lang="en-US" dirty="0" smtClean="0"/>
            <a:t> </a:t>
          </a:r>
          <a:r>
            <a:rPr lang="en-US" dirty="0" err="1" smtClean="0"/>
            <a:t>знания</a:t>
          </a:r>
          <a:r>
            <a:rPr lang="en-US" dirty="0" smtClean="0"/>
            <a:t> </a:t>
          </a:r>
          <a:r>
            <a:rPr lang="en-US" dirty="0" err="1" smtClean="0"/>
            <a:t>из</a:t>
          </a:r>
          <a:r>
            <a:rPr lang="en-US" dirty="0" smtClean="0"/>
            <a:t> </a:t>
          </a:r>
          <a:r>
            <a:rPr lang="en-US" dirty="0" err="1" smtClean="0"/>
            <a:t>двух</a:t>
          </a:r>
          <a:r>
            <a:rPr lang="en-US" dirty="0" smtClean="0"/>
            <a:t> </a:t>
          </a:r>
          <a:r>
            <a:rPr lang="en-US" dirty="0" err="1" smtClean="0"/>
            <a:t>или</a:t>
          </a:r>
          <a:r>
            <a:rPr lang="en-US" dirty="0" smtClean="0"/>
            <a:t> </a:t>
          </a:r>
          <a:r>
            <a:rPr lang="en-US" dirty="0" err="1" smtClean="0"/>
            <a:t>более</a:t>
          </a:r>
          <a:r>
            <a:rPr lang="en-US" dirty="0" smtClean="0"/>
            <a:t> </a:t>
          </a:r>
          <a:r>
            <a:rPr lang="en-US" dirty="0" err="1" smtClean="0"/>
            <a:t>предметов</a:t>
          </a:r>
          <a:endParaRPr lang="ru-RU" dirty="0"/>
        </a:p>
      </dgm:t>
    </dgm:pt>
    <dgm:pt modelId="{72AC9820-7391-43BC-97EB-3C4C55ED1E23}" type="parTrans" cxnId="{9219F3EC-7987-4225-8BF1-4E4595258ADF}">
      <dgm:prSet/>
      <dgm:spPr/>
      <dgm:t>
        <a:bodyPr/>
        <a:lstStyle/>
        <a:p>
          <a:endParaRPr lang="ru-RU"/>
        </a:p>
      </dgm:t>
    </dgm:pt>
    <dgm:pt modelId="{FEFFCC31-5285-4E4D-8644-E6B6784D79BA}" type="sibTrans" cxnId="{9219F3EC-7987-4225-8BF1-4E4595258ADF}">
      <dgm:prSet/>
      <dgm:spPr>
        <a:gradFill rotWithShape="0"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84144231-03AE-4BAF-A8C8-78A10B370A6A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П</a:t>
          </a:r>
          <a:r>
            <a:rPr lang="en-US" dirty="0" err="1" smtClean="0">
              <a:hlinkClick xmlns:r="http://schemas.openxmlformats.org/officeDocument/2006/relationships" r:id="rId1" action="ppaction://hlinksldjump"/>
            </a:rPr>
            <a:t>остановка</a:t>
          </a:r>
          <a:r>
            <a:rPr lang="en-US" dirty="0" smtClean="0">
              <a:hlinkClick xmlns:r="http://schemas.openxmlformats.org/officeDocument/2006/relationships" r:id="rId1" action="ppaction://hlinksldjump"/>
            </a:rPr>
            <a:t> </a:t>
          </a:r>
          <a:r>
            <a:rPr lang="en-US" dirty="0" err="1" smtClean="0">
              <a:hlinkClick xmlns:r="http://schemas.openxmlformats.org/officeDocument/2006/relationships" r:id="rId1" action="ppaction://hlinksldjump"/>
            </a:rPr>
            <a:t>задач</a:t>
          </a:r>
          <a:r>
            <a:rPr lang="en-US" dirty="0" smtClean="0">
              <a:hlinkClick xmlns:r="http://schemas.openxmlformats.org/officeDocument/2006/relationships" r:id="rId1" action="ppaction://hlinksldjump"/>
            </a:rPr>
            <a:t> </a:t>
          </a:r>
          <a:r>
            <a:rPr lang="en-US" dirty="0" err="1" smtClean="0">
              <a:hlinkClick xmlns:r="http://schemas.openxmlformats.org/officeDocument/2006/relationships" r:id="rId1" action="ppaction://hlinksldjump"/>
            </a:rPr>
            <a:t>исследования</a:t>
          </a:r>
          <a:r>
            <a:rPr lang="en-US" dirty="0" smtClean="0">
              <a:hlinkClick xmlns:r="http://schemas.openxmlformats.org/officeDocument/2006/relationships" r:id="rId1" action="ppaction://hlinksldjump"/>
            </a:rPr>
            <a:t>, </a:t>
          </a:r>
          <a:r>
            <a:rPr lang="en-US" dirty="0" err="1" smtClean="0">
              <a:hlinkClick xmlns:r="http://schemas.openxmlformats.org/officeDocument/2006/relationships" r:id="rId1" action="ppaction://hlinksldjump"/>
            </a:rPr>
            <a:t>исходя</a:t>
          </a:r>
          <a:r>
            <a:rPr lang="en-US" dirty="0" smtClean="0">
              <a:hlinkClick xmlns:r="http://schemas.openxmlformats.org/officeDocument/2006/relationships" r:id="rId1" action="ppaction://hlinksldjump"/>
            </a:rPr>
            <a:t> </a:t>
          </a:r>
          <a:r>
            <a:rPr lang="en-US" dirty="0" err="1" smtClean="0">
              <a:hlinkClick xmlns:r="http://schemas.openxmlformats.org/officeDocument/2006/relationships" r:id="rId1" action="ppaction://hlinksldjump"/>
            </a:rPr>
            <a:t>из</a:t>
          </a:r>
          <a:r>
            <a:rPr lang="en-US" dirty="0" smtClean="0">
              <a:hlinkClick xmlns:r="http://schemas.openxmlformats.org/officeDocument/2006/relationships" r:id="rId1" action="ppaction://hlinksldjump"/>
            </a:rPr>
            <a:t> </a:t>
          </a:r>
          <a:r>
            <a:rPr lang="en-US" dirty="0" err="1" smtClean="0">
              <a:hlinkClick xmlns:r="http://schemas.openxmlformats.org/officeDocument/2006/relationships" r:id="rId1" action="ppaction://hlinksldjump"/>
            </a:rPr>
            <a:t>выбранной</a:t>
          </a:r>
          <a:r>
            <a:rPr lang="en-US" dirty="0" smtClean="0">
              <a:hlinkClick xmlns:r="http://schemas.openxmlformats.org/officeDocument/2006/relationships" r:id="rId1" action="ppaction://hlinksldjump"/>
            </a:rPr>
            <a:t> </a:t>
          </a:r>
          <a:r>
            <a:rPr lang="en-US" dirty="0" err="1" smtClean="0">
              <a:hlinkClick xmlns:r="http://schemas.openxmlformats.org/officeDocument/2006/relationships" r:id="rId1" action="ppaction://hlinksldjump"/>
            </a:rPr>
            <a:t>темы</a:t>
          </a:r>
          <a:endParaRPr lang="ru-RU" dirty="0"/>
        </a:p>
      </dgm:t>
    </dgm:pt>
    <dgm:pt modelId="{B85C6791-1D5E-487C-B353-43E5B2BE4332}" type="parTrans" cxnId="{86783AC4-F890-496C-8F33-C8B625FE2C80}">
      <dgm:prSet/>
      <dgm:spPr/>
      <dgm:t>
        <a:bodyPr/>
        <a:lstStyle/>
        <a:p>
          <a:endParaRPr lang="ru-RU"/>
        </a:p>
      </dgm:t>
    </dgm:pt>
    <dgm:pt modelId="{3168A317-995B-4D92-A34E-5DCF37AEDD4F}" type="sibTrans" cxnId="{86783AC4-F890-496C-8F33-C8B625FE2C80}">
      <dgm:prSet/>
      <dgm:spPr>
        <a:gradFill rotWithShape="0"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21C87CB6-DA8D-4194-8B20-143DCF337E98}">
      <dgm:prSet phldrT="[Текст]"/>
      <dgm:spPr/>
      <dgm:t>
        <a:bodyPr/>
        <a:lstStyle/>
        <a:p>
          <a:r>
            <a:rPr lang="ru-RU" dirty="0" smtClean="0"/>
            <a:t>О</a:t>
          </a:r>
          <a:r>
            <a:rPr lang="en-US" dirty="0" err="1" smtClean="0"/>
            <a:t>пределение</a:t>
          </a:r>
          <a:r>
            <a:rPr lang="en-US" dirty="0" smtClean="0"/>
            <a:t> </a:t>
          </a:r>
          <a:r>
            <a:rPr lang="en-US" dirty="0" err="1" smtClean="0"/>
            <a:t>методов</a:t>
          </a:r>
          <a:r>
            <a:rPr lang="en-US" dirty="0" smtClean="0"/>
            <a:t> </a:t>
          </a:r>
          <a:r>
            <a:rPr lang="en-US" dirty="0" err="1" smtClean="0"/>
            <a:t>исследования</a:t>
          </a:r>
          <a:r>
            <a:rPr lang="en-US" dirty="0" smtClean="0"/>
            <a:t> </a:t>
          </a:r>
          <a:endParaRPr lang="ru-RU" dirty="0"/>
        </a:p>
      </dgm:t>
    </dgm:pt>
    <dgm:pt modelId="{749557DD-B871-47AE-9574-2CFF50FFEAB3}" type="parTrans" cxnId="{C5981D20-F50F-4255-BA63-A5EEDE383AD9}">
      <dgm:prSet/>
      <dgm:spPr/>
      <dgm:t>
        <a:bodyPr/>
        <a:lstStyle/>
        <a:p>
          <a:endParaRPr lang="ru-RU"/>
        </a:p>
      </dgm:t>
    </dgm:pt>
    <dgm:pt modelId="{875B8A1F-00BA-4CF6-B71F-4E1B9F00C816}" type="sibTrans" cxnId="{C5981D20-F50F-4255-BA63-A5EEDE383AD9}">
      <dgm:prSet/>
      <dgm:spPr/>
      <dgm:t>
        <a:bodyPr/>
        <a:lstStyle/>
        <a:p>
          <a:endParaRPr lang="ru-RU"/>
        </a:p>
      </dgm:t>
    </dgm:pt>
    <dgm:pt modelId="{19EB07B0-6710-49C6-BC9F-8F4CD20E2C29}" type="pres">
      <dgm:prSet presAssocID="{069CED5C-1E0E-4E53-937E-48B918BFB8F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4E8611-3DFF-4A31-9569-EB310C1CCE56}" type="pres">
      <dgm:prSet presAssocID="{069CED5C-1E0E-4E53-937E-48B918BFB8F3}" presName="dummyMaxCanvas" presStyleCnt="0">
        <dgm:presLayoutVars/>
      </dgm:prSet>
      <dgm:spPr/>
    </dgm:pt>
    <dgm:pt modelId="{1D8454E9-F152-46B7-B17F-53115F954418}" type="pres">
      <dgm:prSet presAssocID="{069CED5C-1E0E-4E53-937E-48B918BFB8F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402F5-275A-4039-87C4-D277E5D3AB4B}" type="pres">
      <dgm:prSet presAssocID="{069CED5C-1E0E-4E53-937E-48B918BFB8F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0E1784-3DDF-4BD6-A018-1C5FCD1DEBB6}" type="pres">
      <dgm:prSet presAssocID="{069CED5C-1E0E-4E53-937E-48B918BFB8F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1A427-B301-44AB-AA36-22A997E666C8}" type="pres">
      <dgm:prSet presAssocID="{069CED5C-1E0E-4E53-937E-48B918BFB8F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E0AF7-B874-49F0-ADCE-04856C30511B}" type="pres">
      <dgm:prSet presAssocID="{069CED5C-1E0E-4E53-937E-48B918BFB8F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5E0CE-970B-4B13-AB7D-1598B8F27EE0}" type="pres">
      <dgm:prSet presAssocID="{069CED5C-1E0E-4E53-937E-48B918BFB8F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008C1-0D8B-4F23-BFAE-808BF661CEBE}" type="pres">
      <dgm:prSet presAssocID="{069CED5C-1E0E-4E53-937E-48B918BFB8F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23E585-3173-4AF2-BB83-7518ACF2AFFF}" type="pres">
      <dgm:prSet presAssocID="{069CED5C-1E0E-4E53-937E-48B918BFB8F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469480-026E-4D6E-AC9D-0CB38B897E22}" type="presOf" srcId="{FEFFCC31-5285-4E4D-8644-E6B6784D79BA}" destId="{1C01A427-B301-44AB-AA36-22A997E666C8}" srcOrd="0" destOrd="0" presId="urn:microsoft.com/office/officeart/2005/8/layout/vProcess5"/>
    <dgm:cxn modelId="{BBB1B2CD-1F28-4CC1-8F21-C264FDA28A34}" type="presOf" srcId="{84144231-03AE-4BAF-A8C8-78A10B370A6A}" destId="{D9B008C1-0D8B-4F23-BFAE-808BF661CEBE}" srcOrd="1" destOrd="0" presId="urn:microsoft.com/office/officeart/2005/8/layout/vProcess5"/>
    <dgm:cxn modelId="{072F3A99-CD76-48D6-85A1-C8C578DDB90D}" type="presOf" srcId="{069CED5C-1E0E-4E53-937E-48B918BFB8F3}" destId="{19EB07B0-6710-49C6-BC9F-8F4CD20E2C29}" srcOrd="0" destOrd="0" presId="urn:microsoft.com/office/officeart/2005/8/layout/vProcess5"/>
    <dgm:cxn modelId="{D1074D9D-2963-4589-AEF7-FBB754CA87A0}" type="presOf" srcId="{CD5CE5D2-F870-4EDE-B360-C361F4CDE2DB}" destId="{BCF5E0CE-970B-4B13-AB7D-1598B8F27EE0}" srcOrd="1" destOrd="0" presId="urn:microsoft.com/office/officeart/2005/8/layout/vProcess5"/>
    <dgm:cxn modelId="{49C5E72C-96D6-49D5-B2B9-5FB311A8778B}" type="presOf" srcId="{21C87CB6-DA8D-4194-8B20-143DCF337E98}" destId="{F023E585-3173-4AF2-BB83-7518ACF2AFFF}" srcOrd="1" destOrd="0" presId="urn:microsoft.com/office/officeart/2005/8/layout/vProcess5"/>
    <dgm:cxn modelId="{DE292BB1-1CE0-4DE5-BB15-26BC9212D775}" type="presOf" srcId="{21C87CB6-DA8D-4194-8B20-143DCF337E98}" destId="{F90E1784-3DDF-4BD6-A018-1C5FCD1DEBB6}" srcOrd="0" destOrd="0" presId="urn:microsoft.com/office/officeart/2005/8/layout/vProcess5"/>
    <dgm:cxn modelId="{C5981D20-F50F-4255-BA63-A5EEDE383AD9}" srcId="{069CED5C-1E0E-4E53-937E-48B918BFB8F3}" destId="{21C87CB6-DA8D-4194-8B20-143DCF337E98}" srcOrd="2" destOrd="0" parTransId="{749557DD-B871-47AE-9574-2CFF50FFEAB3}" sibTransId="{875B8A1F-00BA-4CF6-B71F-4E1B9F00C816}"/>
    <dgm:cxn modelId="{17D0021E-A009-4F4E-B4C5-253BB9E89E73}" type="presOf" srcId="{84144231-03AE-4BAF-A8C8-78A10B370A6A}" destId="{02E402F5-275A-4039-87C4-D277E5D3AB4B}" srcOrd="0" destOrd="0" presId="urn:microsoft.com/office/officeart/2005/8/layout/vProcess5"/>
    <dgm:cxn modelId="{4B4AD0FF-132F-4AC8-AF57-6B8F90B6A4A5}" type="presOf" srcId="{3168A317-995B-4D92-A34E-5DCF37AEDD4F}" destId="{298E0AF7-B874-49F0-ADCE-04856C30511B}" srcOrd="0" destOrd="0" presId="urn:microsoft.com/office/officeart/2005/8/layout/vProcess5"/>
    <dgm:cxn modelId="{3E3CDB73-EFE5-4245-B2EB-15A13CBA262E}" type="presOf" srcId="{CD5CE5D2-F870-4EDE-B360-C361F4CDE2DB}" destId="{1D8454E9-F152-46B7-B17F-53115F954418}" srcOrd="0" destOrd="0" presId="urn:microsoft.com/office/officeart/2005/8/layout/vProcess5"/>
    <dgm:cxn modelId="{86783AC4-F890-496C-8F33-C8B625FE2C80}" srcId="{069CED5C-1E0E-4E53-937E-48B918BFB8F3}" destId="{84144231-03AE-4BAF-A8C8-78A10B370A6A}" srcOrd="1" destOrd="0" parTransId="{B85C6791-1D5E-487C-B353-43E5B2BE4332}" sibTransId="{3168A317-995B-4D92-A34E-5DCF37AEDD4F}"/>
    <dgm:cxn modelId="{9219F3EC-7987-4225-8BF1-4E4595258ADF}" srcId="{069CED5C-1E0E-4E53-937E-48B918BFB8F3}" destId="{CD5CE5D2-F870-4EDE-B360-C361F4CDE2DB}" srcOrd="0" destOrd="0" parTransId="{72AC9820-7391-43BC-97EB-3C4C55ED1E23}" sibTransId="{FEFFCC31-5285-4E4D-8644-E6B6784D79BA}"/>
    <dgm:cxn modelId="{D86C5FA8-1BBB-4BDF-B649-6F59A7EB4A18}" type="presParOf" srcId="{19EB07B0-6710-49C6-BC9F-8F4CD20E2C29}" destId="{A24E8611-3DFF-4A31-9569-EB310C1CCE56}" srcOrd="0" destOrd="0" presId="urn:microsoft.com/office/officeart/2005/8/layout/vProcess5"/>
    <dgm:cxn modelId="{4C05D89E-1AFF-4F16-89E2-10E54794AE6B}" type="presParOf" srcId="{19EB07B0-6710-49C6-BC9F-8F4CD20E2C29}" destId="{1D8454E9-F152-46B7-B17F-53115F954418}" srcOrd="1" destOrd="0" presId="urn:microsoft.com/office/officeart/2005/8/layout/vProcess5"/>
    <dgm:cxn modelId="{A5F7E7C8-FC9E-4326-A02E-8F5E42921CAA}" type="presParOf" srcId="{19EB07B0-6710-49C6-BC9F-8F4CD20E2C29}" destId="{02E402F5-275A-4039-87C4-D277E5D3AB4B}" srcOrd="2" destOrd="0" presId="urn:microsoft.com/office/officeart/2005/8/layout/vProcess5"/>
    <dgm:cxn modelId="{C108E006-32D6-4A29-8F12-3DFCAB751AD1}" type="presParOf" srcId="{19EB07B0-6710-49C6-BC9F-8F4CD20E2C29}" destId="{F90E1784-3DDF-4BD6-A018-1C5FCD1DEBB6}" srcOrd="3" destOrd="0" presId="urn:microsoft.com/office/officeart/2005/8/layout/vProcess5"/>
    <dgm:cxn modelId="{E55EA421-42C4-4106-BD5C-466527A82C8F}" type="presParOf" srcId="{19EB07B0-6710-49C6-BC9F-8F4CD20E2C29}" destId="{1C01A427-B301-44AB-AA36-22A997E666C8}" srcOrd="4" destOrd="0" presId="urn:microsoft.com/office/officeart/2005/8/layout/vProcess5"/>
    <dgm:cxn modelId="{B7617B6A-6DF6-4492-8BAE-2D918F41A547}" type="presParOf" srcId="{19EB07B0-6710-49C6-BC9F-8F4CD20E2C29}" destId="{298E0AF7-B874-49F0-ADCE-04856C30511B}" srcOrd="5" destOrd="0" presId="urn:microsoft.com/office/officeart/2005/8/layout/vProcess5"/>
    <dgm:cxn modelId="{7FBEC8C8-FBCD-4F65-9664-F227D57CAD4B}" type="presParOf" srcId="{19EB07B0-6710-49C6-BC9F-8F4CD20E2C29}" destId="{BCF5E0CE-970B-4B13-AB7D-1598B8F27EE0}" srcOrd="6" destOrd="0" presId="urn:microsoft.com/office/officeart/2005/8/layout/vProcess5"/>
    <dgm:cxn modelId="{FFD9DF59-4D4A-48C7-942B-FBAE8F7042CC}" type="presParOf" srcId="{19EB07B0-6710-49C6-BC9F-8F4CD20E2C29}" destId="{D9B008C1-0D8B-4F23-BFAE-808BF661CEBE}" srcOrd="7" destOrd="0" presId="urn:microsoft.com/office/officeart/2005/8/layout/vProcess5"/>
    <dgm:cxn modelId="{0655CB0B-4079-4DBC-B3B5-F7AD33B62A10}" type="presParOf" srcId="{19EB07B0-6710-49C6-BC9F-8F4CD20E2C29}" destId="{F023E585-3173-4AF2-BB83-7518ACF2AFFF}" srcOrd="8" destOrd="0" presId="urn:microsoft.com/office/officeart/2005/8/layout/vProcess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A98A14-A9D6-4327-AFA7-670E3C48D168}" type="doc">
      <dgm:prSet loTypeId="urn:microsoft.com/office/officeart/2005/8/layout/arrow2" loCatId="process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7FFBC3E2-517E-46FC-99B1-2DEFA1F4BB0F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C00000"/>
              </a:solidFill>
            </a:rPr>
            <a:t>планирование итогового продукта </a:t>
          </a:r>
          <a:endParaRPr lang="ru-RU" sz="2400" dirty="0">
            <a:solidFill>
              <a:srgbClr val="C00000"/>
            </a:solidFill>
          </a:endParaRPr>
        </a:p>
      </dgm:t>
    </dgm:pt>
    <dgm:pt modelId="{7FAB0ADF-66F3-4089-8288-1C9EF14EFD2C}" type="parTrans" cxnId="{08A8E172-27EB-43B0-A1AD-50C2A6BA3EB3}">
      <dgm:prSet/>
      <dgm:spPr/>
      <dgm:t>
        <a:bodyPr/>
        <a:lstStyle/>
        <a:p>
          <a:endParaRPr lang="ru-RU"/>
        </a:p>
      </dgm:t>
    </dgm:pt>
    <dgm:pt modelId="{FE6BC6AA-6600-4BD5-B768-9DF92A6946AC}" type="sibTrans" cxnId="{08A8E172-27EB-43B0-A1AD-50C2A6BA3EB3}">
      <dgm:prSet/>
      <dgm:spPr/>
      <dgm:t>
        <a:bodyPr/>
        <a:lstStyle/>
        <a:p>
          <a:endParaRPr lang="ru-RU"/>
        </a:p>
      </dgm:t>
    </dgm:pt>
    <dgm:pt modelId="{A49C22B5-3BDF-4091-811E-DE8AD94631CD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C00000"/>
              </a:solidFill>
            </a:rPr>
            <a:t>планирование способов сбора и анализа информации</a:t>
          </a:r>
          <a:endParaRPr lang="ru-RU" sz="2400" dirty="0">
            <a:solidFill>
              <a:srgbClr val="C00000"/>
            </a:solidFill>
          </a:endParaRPr>
        </a:p>
      </dgm:t>
    </dgm:pt>
    <dgm:pt modelId="{4E4F5DC7-1378-4B11-884A-4FE1323E162F}" type="parTrans" cxnId="{ADA14756-8501-4707-8192-C607CAD118C6}">
      <dgm:prSet/>
      <dgm:spPr/>
      <dgm:t>
        <a:bodyPr/>
        <a:lstStyle/>
        <a:p>
          <a:endParaRPr lang="ru-RU"/>
        </a:p>
      </dgm:t>
    </dgm:pt>
    <dgm:pt modelId="{FB21C0D8-0E4F-4EFF-B13D-2503BC47FD27}" type="sibTrans" cxnId="{ADA14756-8501-4707-8192-C607CAD118C6}">
      <dgm:prSet/>
      <dgm:spPr/>
      <dgm:t>
        <a:bodyPr/>
        <a:lstStyle/>
        <a:p>
          <a:endParaRPr lang="ru-RU"/>
        </a:p>
      </dgm:t>
    </dgm:pt>
    <dgm:pt modelId="{C9E36949-CE32-4C7E-B705-59D5DD78E0C8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C00000"/>
              </a:solidFill>
            </a:rPr>
            <a:t>составление плана</a:t>
          </a:r>
          <a:endParaRPr lang="ru-RU" sz="2400" dirty="0">
            <a:solidFill>
              <a:srgbClr val="C00000"/>
            </a:solidFill>
          </a:endParaRPr>
        </a:p>
      </dgm:t>
    </dgm:pt>
    <dgm:pt modelId="{253323F8-F783-49C1-9702-FDB8682760F2}" type="parTrans" cxnId="{701C8FB9-95BF-4354-B6A9-0335F1321F76}">
      <dgm:prSet/>
      <dgm:spPr/>
      <dgm:t>
        <a:bodyPr/>
        <a:lstStyle/>
        <a:p>
          <a:endParaRPr lang="ru-RU"/>
        </a:p>
      </dgm:t>
    </dgm:pt>
    <dgm:pt modelId="{5AC59A82-626B-467B-854E-77C601EECB4A}" type="sibTrans" cxnId="{701C8FB9-95BF-4354-B6A9-0335F1321F76}">
      <dgm:prSet/>
      <dgm:spPr/>
      <dgm:t>
        <a:bodyPr/>
        <a:lstStyle/>
        <a:p>
          <a:endParaRPr lang="ru-RU"/>
        </a:p>
      </dgm:t>
    </dgm:pt>
    <dgm:pt modelId="{FFA0BF34-9BDA-473A-91C7-C1F56825D8AF}" type="pres">
      <dgm:prSet presAssocID="{34A98A14-A9D6-4327-AFA7-670E3C48D16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4642F0-1695-41A3-9705-D487F5EE30E8}" type="pres">
      <dgm:prSet presAssocID="{34A98A14-A9D6-4327-AFA7-670E3C48D168}" presName="arrow" presStyleLbl="bgShp" presStyleIdx="0" presStyleCnt="1" custLinFactNeighborX="3401" custLinFactNeighborY="-1445"/>
      <dgm:spPr/>
    </dgm:pt>
    <dgm:pt modelId="{49F45CAC-1E21-4351-95B7-5DF249E37FA2}" type="pres">
      <dgm:prSet presAssocID="{34A98A14-A9D6-4327-AFA7-670E3C48D168}" presName="arrowDiagram3" presStyleCnt="0"/>
      <dgm:spPr/>
    </dgm:pt>
    <dgm:pt modelId="{20CE98A4-5BC1-444C-A26A-1F4F873BB78B}" type="pres">
      <dgm:prSet presAssocID="{7FFBC3E2-517E-46FC-99B1-2DEFA1F4BB0F}" presName="bullet3a" presStyleLbl="node1" presStyleIdx="0" presStyleCnt="3"/>
      <dgm:spPr/>
    </dgm:pt>
    <dgm:pt modelId="{F5D24937-1822-4D2D-AF1A-A3BDD29842F6}" type="pres">
      <dgm:prSet presAssocID="{7FFBC3E2-517E-46FC-99B1-2DEFA1F4BB0F}" presName="textBox3a" presStyleLbl="revTx" presStyleIdx="0" presStyleCnt="3" custScaleX="163757" custLinFactNeighborX="14126" custLinFactNeighborY="173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6167A-239E-4DEE-A952-F2706B81ECD7}" type="pres">
      <dgm:prSet presAssocID="{A49C22B5-3BDF-4091-811E-DE8AD94631CD}" presName="bullet3b" presStyleLbl="node1" presStyleIdx="1" presStyleCnt="3"/>
      <dgm:spPr/>
    </dgm:pt>
    <dgm:pt modelId="{D0EF4907-C40F-4497-BABC-8C351D9C1C2B}" type="pres">
      <dgm:prSet presAssocID="{A49C22B5-3BDF-4091-811E-DE8AD94631CD}" presName="textBox3b" presStyleLbl="revTx" presStyleIdx="1" presStyleCnt="3" custScaleX="225340" custLinFactNeighborX="23383" custLinFactNeighborY="23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16541-1188-4446-BAC5-1F58256403A6}" type="pres">
      <dgm:prSet presAssocID="{C9E36949-CE32-4C7E-B705-59D5DD78E0C8}" presName="bullet3c" presStyleLbl="node1" presStyleIdx="2" presStyleCnt="3"/>
      <dgm:spPr/>
    </dgm:pt>
    <dgm:pt modelId="{A7CE750D-9620-44F1-9D55-3997524A962C}" type="pres">
      <dgm:prSet presAssocID="{C9E36949-CE32-4C7E-B705-59D5DD78E0C8}" presName="textBox3c" presStyleLbl="revTx" presStyleIdx="2" presStyleCnt="3" custScaleX="157908" custScaleY="23168" custLinFactNeighborX="-15704" custLinFactNeighborY="-21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A14756-8501-4707-8192-C607CAD118C6}" srcId="{34A98A14-A9D6-4327-AFA7-670E3C48D168}" destId="{A49C22B5-3BDF-4091-811E-DE8AD94631CD}" srcOrd="1" destOrd="0" parTransId="{4E4F5DC7-1378-4B11-884A-4FE1323E162F}" sibTransId="{FB21C0D8-0E4F-4EFF-B13D-2503BC47FD27}"/>
    <dgm:cxn modelId="{701C8FB9-95BF-4354-B6A9-0335F1321F76}" srcId="{34A98A14-A9D6-4327-AFA7-670E3C48D168}" destId="{C9E36949-CE32-4C7E-B705-59D5DD78E0C8}" srcOrd="2" destOrd="0" parTransId="{253323F8-F783-49C1-9702-FDB8682760F2}" sibTransId="{5AC59A82-626B-467B-854E-77C601EECB4A}"/>
    <dgm:cxn modelId="{08A8E172-27EB-43B0-A1AD-50C2A6BA3EB3}" srcId="{34A98A14-A9D6-4327-AFA7-670E3C48D168}" destId="{7FFBC3E2-517E-46FC-99B1-2DEFA1F4BB0F}" srcOrd="0" destOrd="0" parTransId="{7FAB0ADF-66F3-4089-8288-1C9EF14EFD2C}" sibTransId="{FE6BC6AA-6600-4BD5-B768-9DF92A6946AC}"/>
    <dgm:cxn modelId="{51BD716B-26A4-4F68-A932-E47576BC7F5C}" type="presOf" srcId="{34A98A14-A9D6-4327-AFA7-670E3C48D168}" destId="{FFA0BF34-9BDA-473A-91C7-C1F56825D8AF}" srcOrd="0" destOrd="0" presId="urn:microsoft.com/office/officeart/2005/8/layout/arrow2"/>
    <dgm:cxn modelId="{B65FAED0-B8D1-4461-919D-D5B47BF4A6E7}" type="presOf" srcId="{A49C22B5-3BDF-4091-811E-DE8AD94631CD}" destId="{D0EF4907-C40F-4497-BABC-8C351D9C1C2B}" srcOrd="0" destOrd="0" presId="urn:microsoft.com/office/officeart/2005/8/layout/arrow2"/>
    <dgm:cxn modelId="{ED2B2161-37B8-4C96-A601-E849DC2817A8}" type="presOf" srcId="{7FFBC3E2-517E-46FC-99B1-2DEFA1F4BB0F}" destId="{F5D24937-1822-4D2D-AF1A-A3BDD29842F6}" srcOrd="0" destOrd="0" presId="urn:microsoft.com/office/officeart/2005/8/layout/arrow2"/>
    <dgm:cxn modelId="{1DECAB49-8B5D-4DE2-877C-C4144939A665}" type="presOf" srcId="{C9E36949-CE32-4C7E-B705-59D5DD78E0C8}" destId="{A7CE750D-9620-44F1-9D55-3997524A962C}" srcOrd="0" destOrd="0" presId="urn:microsoft.com/office/officeart/2005/8/layout/arrow2"/>
    <dgm:cxn modelId="{78244E54-47AE-45FD-A595-C6D14BC12239}" type="presParOf" srcId="{FFA0BF34-9BDA-473A-91C7-C1F56825D8AF}" destId="{BB4642F0-1695-41A3-9705-D487F5EE30E8}" srcOrd="0" destOrd="0" presId="urn:microsoft.com/office/officeart/2005/8/layout/arrow2"/>
    <dgm:cxn modelId="{348D2C79-DC2A-4383-88DC-309D39361BFE}" type="presParOf" srcId="{FFA0BF34-9BDA-473A-91C7-C1F56825D8AF}" destId="{49F45CAC-1E21-4351-95B7-5DF249E37FA2}" srcOrd="1" destOrd="0" presId="urn:microsoft.com/office/officeart/2005/8/layout/arrow2"/>
    <dgm:cxn modelId="{1C14BA55-E546-48D9-B89A-9EAD3029B570}" type="presParOf" srcId="{49F45CAC-1E21-4351-95B7-5DF249E37FA2}" destId="{20CE98A4-5BC1-444C-A26A-1F4F873BB78B}" srcOrd="0" destOrd="0" presId="urn:microsoft.com/office/officeart/2005/8/layout/arrow2"/>
    <dgm:cxn modelId="{BE1840D4-D3B0-4268-8B1B-B1CBBBB3CA4B}" type="presParOf" srcId="{49F45CAC-1E21-4351-95B7-5DF249E37FA2}" destId="{F5D24937-1822-4D2D-AF1A-A3BDD29842F6}" srcOrd="1" destOrd="0" presId="urn:microsoft.com/office/officeart/2005/8/layout/arrow2"/>
    <dgm:cxn modelId="{4CBA7C44-B0B4-482E-9784-40CEEBE4CC74}" type="presParOf" srcId="{49F45CAC-1E21-4351-95B7-5DF249E37FA2}" destId="{D6E6167A-239E-4DEE-A952-F2706B81ECD7}" srcOrd="2" destOrd="0" presId="urn:microsoft.com/office/officeart/2005/8/layout/arrow2"/>
    <dgm:cxn modelId="{1D92F26F-CB61-4D67-81E8-E2E78A1B87CA}" type="presParOf" srcId="{49F45CAC-1E21-4351-95B7-5DF249E37FA2}" destId="{D0EF4907-C40F-4497-BABC-8C351D9C1C2B}" srcOrd="3" destOrd="0" presId="urn:microsoft.com/office/officeart/2005/8/layout/arrow2"/>
    <dgm:cxn modelId="{11DF6C57-8BDF-45EC-A1FC-01642A148AB4}" type="presParOf" srcId="{49F45CAC-1E21-4351-95B7-5DF249E37FA2}" destId="{DDA16541-1188-4446-BAC5-1F58256403A6}" srcOrd="4" destOrd="0" presId="urn:microsoft.com/office/officeart/2005/8/layout/arrow2"/>
    <dgm:cxn modelId="{5E0B6D9D-C88D-45AF-9984-2FC99A0331E5}" type="presParOf" srcId="{49F45CAC-1E21-4351-95B7-5DF249E37FA2}" destId="{A7CE750D-9620-44F1-9D55-3997524A962C}" srcOrd="5" destOrd="0" presId="urn:microsoft.com/office/officeart/2005/8/layout/arrow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499D8F-F8C9-4CE7-B7C4-2A9CB3844382}" type="doc">
      <dgm:prSet loTypeId="urn:microsoft.com/office/officeart/2005/8/layout/gear1" loCatId="cycle" qsTypeId="urn:microsoft.com/office/officeart/2005/8/quickstyle/3d9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C4740F3B-38D0-4DDC-B281-791AAB00825B}">
      <dgm:prSet phldrT="[Текст]"/>
      <dgm:spPr/>
      <dgm:t>
        <a:bodyPr/>
        <a:lstStyle/>
        <a:p>
          <a:r>
            <a:rPr lang="ru-RU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изучение источников, исторического материала</a:t>
          </a:r>
          <a:endParaRPr lang="ru-RU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9E602A67-4ACD-4680-89F3-D1AAD30F7EEE}" type="parTrans" cxnId="{066EA9CE-187C-4EAC-8BB4-3259191B6FEB}">
      <dgm:prSet/>
      <dgm:spPr/>
      <dgm:t>
        <a:bodyPr/>
        <a:lstStyle/>
        <a:p>
          <a:endParaRPr lang="ru-RU"/>
        </a:p>
      </dgm:t>
    </dgm:pt>
    <dgm:pt modelId="{315D9381-F2DD-417C-A20B-D652C3B0CC4B}" type="sibTrans" cxnId="{066EA9CE-187C-4EAC-8BB4-3259191B6FEB}">
      <dgm:prSet/>
      <dgm:spPr/>
      <dgm:t>
        <a:bodyPr/>
        <a:lstStyle/>
        <a:p>
          <a:endParaRPr lang="ru-RU"/>
        </a:p>
      </dgm:t>
    </dgm:pt>
    <dgm:pt modelId="{6ACC175B-574C-4873-A1E5-AD1D5AF8561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Расчеты</a:t>
          </a:r>
          <a:endParaRPr lang="ru-RU" sz="2000" b="1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E0E9152F-777F-48D3-98B8-5D3EBA1D6B7B}" type="parTrans" cxnId="{392095CF-559B-4C47-A482-F54DEDFA3E28}">
      <dgm:prSet/>
      <dgm:spPr/>
      <dgm:t>
        <a:bodyPr/>
        <a:lstStyle/>
        <a:p>
          <a:endParaRPr lang="ru-RU"/>
        </a:p>
      </dgm:t>
    </dgm:pt>
    <dgm:pt modelId="{63D972B2-671B-4B13-B5E7-2585FC07B9C9}" type="sibTrans" cxnId="{392095CF-559B-4C47-A482-F54DEDFA3E28}">
      <dgm:prSet/>
      <dgm:spPr/>
      <dgm:t>
        <a:bodyPr/>
        <a:lstStyle/>
        <a:p>
          <a:endParaRPr lang="ru-RU"/>
        </a:p>
      </dgm:t>
    </dgm:pt>
    <dgm:pt modelId="{105ABA1E-CD79-4D0D-92DB-14BEDA8C5754}">
      <dgm:prSet custT="1"/>
      <dgm:spPr/>
      <dgm:t>
        <a:bodyPr/>
        <a:lstStyle/>
        <a:p>
          <a:r>
            <a:rPr lang="ru-RU" sz="20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интервью</a:t>
          </a:r>
          <a:endParaRPr lang="ru-RU" sz="1900" b="1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3349DC42-7AEB-49CA-AD1E-5FE5A59797C9}" type="parTrans" cxnId="{CC829F2F-093F-4050-97B0-F37669F550AC}">
      <dgm:prSet/>
      <dgm:spPr/>
      <dgm:t>
        <a:bodyPr/>
        <a:lstStyle/>
        <a:p>
          <a:endParaRPr lang="ru-RU"/>
        </a:p>
      </dgm:t>
    </dgm:pt>
    <dgm:pt modelId="{4B67F2A2-568A-4B98-A666-3C5342D661E4}" type="sibTrans" cxnId="{CC829F2F-093F-4050-97B0-F37669F550AC}">
      <dgm:prSet/>
      <dgm:spPr/>
      <dgm:t>
        <a:bodyPr/>
        <a:lstStyle/>
        <a:p>
          <a:endParaRPr lang="ru-RU"/>
        </a:p>
      </dgm:t>
    </dgm:pt>
    <dgm:pt modelId="{F53E05EE-09C6-4E75-A2C1-557B96693949}">
      <dgm:prSet phldrT="[Текст]"/>
      <dgm:spPr/>
      <dgm:t>
        <a:bodyPr/>
        <a:lstStyle/>
        <a:p>
          <a:endParaRPr lang="ru-RU"/>
        </a:p>
      </dgm:t>
    </dgm:pt>
    <dgm:pt modelId="{74228862-1A3A-4D6A-B917-D7D77A714AD8}" type="parTrans" cxnId="{E5419242-1F55-4FC9-A68A-2EC61DCC7C32}">
      <dgm:prSet/>
      <dgm:spPr/>
      <dgm:t>
        <a:bodyPr/>
        <a:lstStyle/>
        <a:p>
          <a:endParaRPr lang="ru-RU"/>
        </a:p>
      </dgm:t>
    </dgm:pt>
    <dgm:pt modelId="{B274B67E-2AD9-4E32-A95D-D5525910B49C}" type="sibTrans" cxnId="{E5419242-1F55-4FC9-A68A-2EC61DCC7C32}">
      <dgm:prSet/>
      <dgm:spPr/>
      <dgm:t>
        <a:bodyPr/>
        <a:lstStyle/>
        <a:p>
          <a:endParaRPr lang="ru-RU"/>
        </a:p>
      </dgm:t>
    </dgm:pt>
    <dgm:pt modelId="{C0864931-AA3B-42E9-9819-0987D8FB4313}" type="pres">
      <dgm:prSet presAssocID="{8F499D8F-F8C9-4CE7-B7C4-2A9CB3844382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B08081-B46C-418E-90F5-AFC322C45628}" type="pres">
      <dgm:prSet presAssocID="{C4740F3B-38D0-4DDC-B281-791AAB00825B}" presName="gear1" presStyleLbl="node1" presStyleIdx="0" presStyleCnt="3" custLinFactNeighborX="-37085" custLinFactNeighborY="63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0CE39-78E8-4CF1-8008-E19EB4F83858}" type="pres">
      <dgm:prSet presAssocID="{C4740F3B-38D0-4DDC-B281-791AAB00825B}" presName="gear1srcNode" presStyleLbl="node1" presStyleIdx="0" presStyleCnt="3"/>
      <dgm:spPr/>
      <dgm:t>
        <a:bodyPr/>
        <a:lstStyle/>
        <a:p>
          <a:endParaRPr lang="ru-RU"/>
        </a:p>
      </dgm:t>
    </dgm:pt>
    <dgm:pt modelId="{9619155A-A063-4722-BA00-DA6312319E7A}" type="pres">
      <dgm:prSet presAssocID="{C4740F3B-38D0-4DDC-B281-791AAB00825B}" presName="gear1dstNode" presStyleLbl="node1" presStyleIdx="0" presStyleCnt="3"/>
      <dgm:spPr/>
      <dgm:t>
        <a:bodyPr/>
        <a:lstStyle/>
        <a:p>
          <a:endParaRPr lang="ru-RU"/>
        </a:p>
      </dgm:t>
    </dgm:pt>
    <dgm:pt modelId="{7104DE4F-4467-473F-B2B5-C342E2B7A6EB}" type="pres">
      <dgm:prSet presAssocID="{6ACC175B-574C-4873-A1E5-AD1D5AF8561A}" presName="gear2" presStyleLbl="node1" presStyleIdx="1" presStyleCnt="3" custLinFactNeighborX="-54688" custLinFactNeighborY="8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B10E1-9B31-4997-A224-FB1CA1DFF9FB}" type="pres">
      <dgm:prSet presAssocID="{6ACC175B-574C-4873-A1E5-AD1D5AF8561A}" presName="gear2srcNode" presStyleLbl="node1" presStyleIdx="1" presStyleCnt="3"/>
      <dgm:spPr/>
      <dgm:t>
        <a:bodyPr/>
        <a:lstStyle/>
        <a:p>
          <a:endParaRPr lang="ru-RU"/>
        </a:p>
      </dgm:t>
    </dgm:pt>
    <dgm:pt modelId="{69B8E7C9-CF93-4C58-96A4-23A754963C54}" type="pres">
      <dgm:prSet presAssocID="{6ACC175B-574C-4873-A1E5-AD1D5AF8561A}" presName="gear2dstNode" presStyleLbl="node1" presStyleIdx="1" presStyleCnt="3"/>
      <dgm:spPr/>
      <dgm:t>
        <a:bodyPr/>
        <a:lstStyle/>
        <a:p>
          <a:endParaRPr lang="ru-RU"/>
        </a:p>
      </dgm:t>
    </dgm:pt>
    <dgm:pt modelId="{986D19B3-0DB2-44C3-BB10-023AB8A26F24}" type="pres">
      <dgm:prSet presAssocID="{105ABA1E-CD79-4D0D-92DB-14BEDA8C5754}" presName="gear3" presStyleLbl="node1" presStyleIdx="2" presStyleCnt="3" custAng="579512" custLinFactNeighborX="-35714" custLinFactNeighborY="6473"/>
      <dgm:spPr/>
      <dgm:t>
        <a:bodyPr/>
        <a:lstStyle/>
        <a:p>
          <a:endParaRPr lang="ru-RU"/>
        </a:p>
      </dgm:t>
    </dgm:pt>
    <dgm:pt modelId="{0860E701-E270-48F1-B67A-7CD959EC5687}" type="pres">
      <dgm:prSet presAssocID="{105ABA1E-CD79-4D0D-92DB-14BEDA8C575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DC090-0B41-49A3-82AA-8A28D56DEC76}" type="pres">
      <dgm:prSet presAssocID="{105ABA1E-CD79-4D0D-92DB-14BEDA8C5754}" presName="gear3srcNode" presStyleLbl="node1" presStyleIdx="2" presStyleCnt="3"/>
      <dgm:spPr/>
      <dgm:t>
        <a:bodyPr/>
        <a:lstStyle/>
        <a:p>
          <a:endParaRPr lang="ru-RU"/>
        </a:p>
      </dgm:t>
    </dgm:pt>
    <dgm:pt modelId="{CA3DFE90-C4DA-47FB-AFE2-235B2FE4CDC6}" type="pres">
      <dgm:prSet presAssocID="{105ABA1E-CD79-4D0D-92DB-14BEDA8C5754}" presName="gear3dstNode" presStyleLbl="node1" presStyleIdx="2" presStyleCnt="3"/>
      <dgm:spPr/>
      <dgm:t>
        <a:bodyPr/>
        <a:lstStyle/>
        <a:p>
          <a:endParaRPr lang="ru-RU"/>
        </a:p>
      </dgm:t>
    </dgm:pt>
    <dgm:pt modelId="{69512525-3782-4DC5-B6F0-1E0CE1911652}" type="pres">
      <dgm:prSet presAssocID="{315D9381-F2DD-417C-A20B-D652C3B0CC4B}" presName="connector1" presStyleLbl="sibTrans2D1" presStyleIdx="0" presStyleCnt="3" custLinFactNeighborX="-16922" custLinFactNeighborY="2305"/>
      <dgm:spPr/>
      <dgm:t>
        <a:bodyPr/>
        <a:lstStyle/>
        <a:p>
          <a:endParaRPr lang="ru-RU"/>
        </a:p>
      </dgm:t>
    </dgm:pt>
    <dgm:pt modelId="{3058C72A-D2C6-4A7A-BC7C-3F0BDEAE423D}" type="pres">
      <dgm:prSet presAssocID="{63D972B2-671B-4B13-B5E7-2585FC07B9C9}" presName="connector2" presStyleLbl="sibTrans2D1" presStyleIdx="1" presStyleCnt="3" custAng="15913654" custLinFactNeighborX="-45242" custLinFactNeighborY="19936"/>
      <dgm:spPr/>
      <dgm:t>
        <a:bodyPr/>
        <a:lstStyle/>
        <a:p>
          <a:endParaRPr lang="ru-RU"/>
        </a:p>
      </dgm:t>
    </dgm:pt>
    <dgm:pt modelId="{ADF77E0D-84E2-4456-9698-6E576C353D1F}" type="pres">
      <dgm:prSet presAssocID="{4B67F2A2-568A-4B98-A666-3C5342D661E4}" presName="connector3" presStyleLbl="sibTrans2D1" presStyleIdx="2" presStyleCnt="3" custAng="1927144" custLinFactNeighborX="-39081" custLinFactNeighborY="9575"/>
      <dgm:spPr/>
      <dgm:t>
        <a:bodyPr/>
        <a:lstStyle/>
        <a:p>
          <a:endParaRPr lang="ru-RU"/>
        </a:p>
      </dgm:t>
    </dgm:pt>
  </dgm:ptLst>
  <dgm:cxnLst>
    <dgm:cxn modelId="{147D8697-C01C-4F8F-9E7F-93497C0AFA41}" type="presOf" srcId="{8F499D8F-F8C9-4CE7-B7C4-2A9CB3844382}" destId="{C0864931-AA3B-42E9-9819-0987D8FB4313}" srcOrd="0" destOrd="0" presId="urn:microsoft.com/office/officeart/2005/8/layout/gear1"/>
    <dgm:cxn modelId="{E5419242-1F55-4FC9-A68A-2EC61DCC7C32}" srcId="{8F499D8F-F8C9-4CE7-B7C4-2A9CB3844382}" destId="{F53E05EE-09C6-4E75-A2C1-557B96693949}" srcOrd="3" destOrd="0" parTransId="{74228862-1A3A-4D6A-B917-D7D77A714AD8}" sibTransId="{B274B67E-2AD9-4E32-A95D-D5525910B49C}"/>
    <dgm:cxn modelId="{EB5BC682-EB57-4F47-B17F-189A3152A3B1}" type="presOf" srcId="{6ACC175B-574C-4873-A1E5-AD1D5AF8561A}" destId="{7104DE4F-4467-473F-B2B5-C342E2B7A6EB}" srcOrd="0" destOrd="0" presId="urn:microsoft.com/office/officeart/2005/8/layout/gear1"/>
    <dgm:cxn modelId="{62318C09-B7B5-4DDC-8780-94465128C8FC}" type="presOf" srcId="{105ABA1E-CD79-4D0D-92DB-14BEDA8C5754}" destId="{74FDC090-0B41-49A3-82AA-8A28D56DEC76}" srcOrd="2" destOrd="0" presId="urn:microsoft.com/office/officeart/2005/8/layout/gear1"/>
    <dgm:cxn modelId="{A2E647E9-5307-41F9-8E24-7A9F78D13535}" type="presOf" srcId="{63D972B2-671B-4B13-B5E7-2585FC07B9C9}" destId="{3058C72A-D2C6-4A7A-BC7C-3F0BDEAE423D}" srcOrd="0" destOrd="0" presId="urn:microsoft.com/office/officeart/2005/8/layout/gear1"/>
    <dgm:cxn modelId="{885E4DA9-EEC8-405E-BD36-01377FA3D822}" type="presOf" srcId="{6ACC175B-574C-4873-A1E5-AD1D5AF8561A}" destId="{69B8E7C9-CF93-4C58-96A4-23A754963C54}" srcOrd="2" destOrd="0" presId="urn:microsoft.com/office/officeart/2005/8/layout/gear1"/>
    <dgm:cxn modelId="{11E83BB4-6205-4995-B754-C8B36B718EE4}" type="presOf" srcId="{4B67F2A2-568A-4B98-A666-3C5342D661E4}" destId="{ADF77E0D-84E2-4456-9698-6E576C353D1F}" srcOrd="0" destOrd="0" presId="urn:microsoft.com/office/officeart/2005/8/layout/gear1"/>
    <dgm:cxn modelId="{D47B2355-D9D1-487E-BF46-0201575C8441}" type="presOf" srcId="{6ACC175B-574C-4873-A1E5-AD1D5AF8561A}" destId="{31CB10E1-9B31-4997-A224-FB1CA1DFF9FB}" srcOrd="1" destOrd="0" presId="urn:microsoft.com/office/officeart/2005/8/layout/gear1"/>
    <dgm:cxn modelId="{EB88D9D2-1E86-4966-A957-17019EBBD019}" type="presOf" srcId="{C4740F3B-38D0-4DDC-B281-791AAB00825B}" destId="{9619155A-A063-4722-BA00-DA6312319E7A}" srcOrd="2" destOrd="0" presId="urn:microsoft.com/office/officeart/2005/8/layout/gear1"/>
    <dgm:cxn modelId="{B3A79155-22B8-4076-BBDC-56ABD323F08B}" type="presOf" srcId="{105ABA1E-CD79-4D0D-92DB-14BEDA8C5754}" destId="{986D19B3-0DB2-44C3-BB10-023AB8A26F24}" srcOrd="0" destOrd="0" presId="urn:microsoft.com/office/officeart/2005/8/layout/gear1"/>
    <dgm:cxn modelId="{CC829F2F-093F-4050-97B0-F37669F550AC}" srcId="{8F499D8F-F8C9-4CE7-B7C4-2A9CB3844382}" destId="{105ABA1E-CD79-4D0D-92DB-14BEDA8C5754}" srcOrd="2" destOrd="0" parTransId="{3349DC42-7AEB-49CA-AD1E-5FE5A59797C9}" sibTransId="{4B67F2A2-568A-4B98-A666-3C5342D661E4}"/>
    <dgm:cxn modelId="{2F8FBE59-19F4-4251-A1C8-9483A95F5710}" type="presOf" srcId="{315D9381-F2DD-417C-A20B-D652C3B0CC4B}" destId="{69512525-3782-4DC5-B6F0-1E0CE1911652}" srcOrd="0" destOrd="0" presId="urn:microsoft.com/office/officeart/2005/8/layout/gear1"/>
    <dgm:cxn modelId="{392095CF-559B-4C47-A482-F54DEDFA3E28}" srcId="{8F499D8F-F8C9-4CE7-B7C4-2A9CB3844382}" destId="{6ACC175B-574C-4873-A1E5-AD1D5AF8561A}" srcOrd="1" destOrd="0" parTransId="{E0E9152F-777F-48D3-98B8-5D3EBA1D6B7B}" sibTransId="{63D972B2-671B-4B13-B5E7-2585FC07B9C9}"/>
    <dgm:cxn modelId="{FFEE414C-7081-4307-877E-7DE80870E283}" type="presOf" srcId="{105ABA1E-CD79-4D0D-92DB-14BEDA8C5754}" destId="{CA3DFE90-C4DA-47FB-AFE2-235B2FE4CDC6}" srcOrd="3" destOrd="0" presId="urn:microsoft.com/office/officeart/2005/8/layout/gear1"/>
    <dgm:cxn modelId="{3A98AE77-F7E6-43CC-8262-EFCEE0B8FFC5}" type="presOf" srcId="{C4740F3B-38D0-4DDC-B281-791AAB00825B}" destId="{32B08081-B46C-418E-90F5-AFC322C45628}" srcOrd="0" destOrd="0" presId="urn:microsoft.com/office/officeart/2005/8/layout/gear1"/>
    <dgm:cxn modelId="{DBEF8EEB-ED44-4763-A3E2-D2A989EF0322}" type="presOf" srcId="{105ABA1E-CD79-4D0D-92DB-14BEDA8C5754}" destId="{0860E701-E270-48F1-B67A-7CD959EC5687}" srcOrd="1" destOrd="0" presId="urn:microsoft.com/office/officeart/2005/8/layout/gear1"/>
    <dgm:cxn modelId="{066EA9CE-187C-4EAC-8BB4-3259191B6FEB}" srcId="{8F499D8F-F8C9-4CE7-B7C4-2A9CB3844382}" destId="{C4740F3B-38D0-4DDC-B281-791AAB00825B}" srcOrd="0" destOrd="0" parTransId="{9E602A67-4ACD-4680-89F3-D1AAD30F7EEE}" sibTransId="{315D9381-F2DD-417C-A20B-D652C3B0CC4B}"/>
    <dgm:cxn modelId="{6B8313F7-3933-4040-8A06-75344CDF2DC3}" type="presOf" srcId="{C4740F3B-38D0-4DDC-B281-791AAB00825B}" destId="{04F0CE39-78E8-4CF1-8008-E19EB4F83858}" srcOrd="1" destOrd="0" presId="urn:microsoft.com/office/officeart/2005/8/layout/gear1"/>
    <dgm:cxn modelId="{6EED1697-D990-412E-93DF-95FA30DFEB5B}" type="presParOf" srcId="{C0864931-AA3B-42E9-9819-0987D8FB4313}" destId="{32B08081-B46C-418E-90F5-AFC322C45628}" srcOrd="0" destOrd="0" presId="urn:microsoft.com/office/officeart/2005/8/layout/gear1"/>
    <dgm:cxn modelId="{2C86F177-D440-4F00-B1BB-22D7B0454CE9}" type="presParOf" srcId="{C0864931-AA3B-42E9-9819-0987D8FB4313}" destId="{04F0CE39-78E8-4CF1-8008-E19EB4F83858}" srcOrd="1" destOrd="0" presId="urn:microsoft.com/office/officeart/2005/8/layout/gear1"/>
    <dgm:cxn modelId="{4529CF81-CD79-4B93-8785-A0A58991CB18}" type="presParOf" srcId="{C0864931-AA3B-42E9-9819-0987D8FB4313}" destId="{9619155A-A063-4722-BA00-DA6312319E7A}" srcOrd="2" destOrd="0" presId="urn:microsoft.com/office/officeart/2005/8/layout/gear1"/>
    <dgm:cxn modelId="{858F25AB-F519-4276-AE84-96D1C6BFADB0}" type="presParOf" srcId="{C0864931-AA3B-42E9-9819-0987D8FB4313}" destId="{7104DE4F-4467-473F-B2B5-C342E2B7A6EB}" srcOrd="3" destOrd="0" presId="urn:microsoft.com/office/officeart/2005/8/layout/gear1"/>
    <dgm:cxn modelId="{868497F6-0BAA-4F40-A2CB-908CEE87FB6A}" type="presParOf" srcId="{C0864931-AA3B-42E9-9819-0987D8FB4313}" destId="{31CB10E1-9B31-4997-A224-FB1CA1DFF9FB}" srcOrd="4" destOrd="0" presId="urn:microsoft.com/office/officeart/2005/8/layout/gear1"/>
    <dgm:cxn modelId="{582E6648-AABA-424F-9A27-7D198F3538B8}" type="presParOf" srcId="{C0864931-AA3B-42E9-9819-0987D8FB4313}" destId="{69B8E7C9-CF93-4C58-96A4-23A754963C54}" srcOrd="5" destOrd="0" presId="urn:microsoft.com/office/officeart/2005/8/layout/gear1"/>
    <dgm:cxn modelId="{287C599F-39DD-4ED4-9CF3-415376D98712}" type="presParOf" srcId="{C0864931-AA3B-42E9-9819-0987D8FB4313}" destId="{986D19B3-0DB2-44C3-BB10-023AB8A26F24}" srcOrd="6" destOrd="0" presId="urn:microsoft.com/office/officeart/2005/8/layout/gear1"/>
    <dgm:cxn modelId="{0B4ED89A-D00C-41C4-A206-835C8A01C2FB}" type="presParOf" srcId="{C0864931-AA3B-42E9-9819-0987D8FB4313}" destId="{0860E701-E270-48F1-B67A-7CD959EC5687}" srcOrd="7" destOrd="0" presId="urn:microsoft.com/office/officeart/2005/8/layout/gear1"/>
    <dgm:cxn modelId="{AA0D67E7-DC65-455A-AB82-A5994FD036AB}" type="presParOf" srcId="{C0864931-AA3B-42E9-9819-0987D8FB4313}" destId="{74FDC090-0B41-49A3-82AA-8A28D56DEC76}" srcOrd="8" destOrd="0" presId="urn:microsoft.com/office/officeart/2005/8/layout/gear1"/>
    <dgm:cxn modelId="{76417172-CDA0-4ACD-AF83-1A9C001C0961}" type="presParOf" srcId="{C0864931-AA3B-42E9-9819-0987D8FB4313}" destId="{CA3DFE90-C4DA-47FB-AFE2-235B2FE4CDC6}" srcOrd="9" destOrd="0" presId="urn:microsoft.com/office/officeart/2005/8/layout/gear1"/>
    <dgm:cxn modelId="{24C801F4-BDFC-40F7-9B78-1194ADFA5321}" type="presParOf" srcId="{C0864931-AA3B-42E9-9819-0987D8FB4313}" destId="{69512525-3782-4DC5-B6F0-1E0CE1911652}" srcOrd="10" destOrd="0" presId="urn:microsoft.com/office/officeart/2005/8/layout/gear1"/>
    <dgm:cxn modelId="{0DE7E6C8-820B-4CA7-A2F0-C37CA6FFEC51}" type="presParOf" srcId="{C0864931-AA3B-42E9-9819-0987D8FB4313}" destId="{3058C72A-D2C6-4A7A-BC7C-3F0BDEAE423D}" srcOrd="11" destOrd="0" presId="urn:microsoft.com/office/officeart/2005/8/layout/gear1"/>
    <dgm:cxn modelId="{2678EB13-A09C-43FB-ACB9-C283F0E745BA}" type="presParOf" srcId="{C0864931-AA3B-42E9-9819-0987D8FB4313}" destId="{ADF77E0D-84E2-4456-9698-6E576C353D1F}" srcOrd="12" destOrd="0" presId="urn:microsoft.com/office/officeart/2005/8/layout/gear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0316897-0B5F-4B7E-B901-C84F8333E7A9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D932BB-1608-40E3-B793-48C43911A086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Предметная область – физика</a:t>
          </a:r>
          <a:endParaRPr lang="ru-RU" b="1" dirty="0">
            <a:solidFill>
              <a:srgbClr val="002060"/>
            </a:solidFill>
          </a:endParaRPr>
        </a:p>
      </dgm:t>
    </dgm:pt>
    <dgm:pt modelId="{B08F2EDB-1116-480F-B492-08612D596156}" type="parTrans" cxnId="{112C4F7D-6904-4BBD-AD74-B1841AEC42E3}">
      <dgm:prSet/>
      <dgm:spPr/>
      <dgm:t>
        <a:bodyPr/>
        <a:lstStyle/>
        <a:p>
          <a:endParaRPr lang="ru-RU"/>
        </a:p>
      </dgm:t>
    </dgm:pt>
    <dgm:pt modelId="{9529E9E6-3924-43CC-A47E-C89C76A00931}" type="sibTrans" cxnId="{112C4F7D-6904-4BBD-AD74-B1841AEC42E3}">
      <dgm:prSet/>
      <dgm:spPr/>
      <dgm:t>
        <a:bodyPr/>
        <a:lstStyle/>
        <a:p>
          <a:endParaRPr lang="ru-RU"/>
        </a:p>
      </dgm:t>
    </dgm:pt>
    <dgm:pt modelId="{24D5EA79-D73B-4D60-9951-61F687D2504B}">
      <dgm:prSet phldrT="[Текст]"/>
      <dgm:spPr>
        <a:gradFill rotWithShape="0"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en-US" dirty="0" smtClean="0"/>
            <a:t>1</a:t>
          </a:r>
          <a:r>
            <a:rPr lang="ru-RU" dirty="0" smtClean="0"/>
            <a:t>.Рассмотреть принципы работы реактора.</a:t>
          </a:r>
          <a:endParaRPr lang="ru-RU" dirty="0"/>
        </a:p>
      </dgm:t>
    </dgm:pt>
    <dgm:pt modelId="{66FA9B4F-9767-4560-A59F-9700DC3A39CE}" type="parTrans" cxnId="{4D499F8E-E51D-44CE-9177-6B2582E251E9}">
      <dgm:prSet/>
      <dgm:spPr/>
      <dgm:t>
        <a:bodyPr/>
        <a:lstStyle/>
        <a:p>
          <a:endParaRPr lang="ru-RU"/>
        </a:p>
      </dgm:t>
    </dgm:pt>
    <dgm:pt modelId="{3E5B4E62-64A3-4F6E-B8C4-CCAFA6D02BAA}" type="sibTrans" cxnId="{4D499F8E-E51D-44CE-9177-6B2582E251E9}">
      <dgm:prSet/>
      <dgm:spPr/>
      <dgm:t>
        <a:bodyPr/>
        <a:lstStyle/>
        <a:p>
          <a:endParaRPr lang="ru-RU"/>
        </a:p>
      </dgm:t>
    </dgm:pt>
    <dgm:pt modelId="{33AC3953-1708-44E8-A228-087217735EA9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Предметная область – история</a:t>
          </a:r>
          <a:endParaRPr lang="ru-RU" b="1" dirty="0">
            <a:solidFill>
              <a:srgbClr val="002060"/>
            </a:solidFill>
          </a:endParaRPr>
        </a:p>
      </dgm:t>
    </dgm:pt>
    <dgm:pt modelId="{DD2F5132-F1D3-4ABE-B0CF-E429CE1561AA}" type="parTrans" cxnId="{BD52E556-C1C4-43A4-93F9-F7561D70DC3A}">
      <dgm:prSet/>
      <dgm:spPr/>
      <dgm:t>
        <a:bodyPr/>
        <a:lstStyle/>
        <a:p>
          <a:endParaRPr lang="ru-RU"/>
        </a:p>
      </dgm:t>
    </dgm:pt>
    <dgm:pt modelId="{35431AE2-C0CD-430E-85F3-935B1D51CF00}" type="sibTrans" cxnId="{BD52E556-C1C4-43A4-93F9-F7561D70DC3A}">
      <dgm:prSet/>
      <dgm:spPr/>
      <dgm:t>
        <a:bodyPr/>
        <a:lstStyle/>
        <a:p>
          <a:endParaRPr lang="ru-RU"/>
        </a:p>
      </dgm:t>
    </dgm:pt>
    <dgm:pt modelId="{DF375DCC-3FBD-4114-8253-EE50BD8BA429}">
      <dgm:prSet phldrT="[Текст]"/>
      <dgm:spPr>
        <a:gradFill rotWithShape="0"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dirty="0" smtClean="0"/>
            <a:t>: 1. Выяснить причины катастрофы. 2. Исследовать степень влияния техногенной катастрофы на порядок функционирования органов власти. 3. Определить, какие последствия имела катастрофа для общества и энергетической отрасли в целом.</a:t>
          </a:r>
          <a:endParaRPr lang="ru-RU" dirty="0"/>
        </a:p>
      </dgm:t>
    </dgm:pt>
    <dgm:pt modelId="{0ABFC8AA-841C-4EED-80B7-AA15433545A9}" type="parTrans" cxnId="{1BD27CB8-C0B7-4B4C-85B3-F088C151770A}">
      <dgm:prSet/>
      <dgm:spPr/>
      <dgm:t>
        <a:bodyPr/>
        <a:lstStyle/>
        <a:p>
          <a:endParaRPr lang="ru-RU"/>
        </a:p>
      </dgm:t>
    </dgm:pt>
    <dgm:pt modelId="{88827E5A-40FD-4C70-8950-BD5B6D5DFE05}" type="sibTrans" cxnId="{1BD27CB8-C0B7-4B4C-85B3-F088C151770A}">
      <dgm:prSet/>
      <dgm:spPr/>
      <dgm:t>
        <a:bodyPr/>
        <a:lstStyle/>
        <a:p>
          <a:endParaRPr lang="ru-RU"/>
        </a:p>
      </dgm:t>
    </dgm:pt>
    <dgm:pt modelId="{F08E3D95-8D38-4275-9E5F-9E72AAB3581C}">
      <dgm:prSet phldrT="[Текст]" phldr="1"/>
      <dgm:spPr>
        <a:gradFill rotWithShape="0"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ru-RU" dirty="0"/>
        </a:p>
      </dgm:t>
    </dgm:pt>
    <dgm:pt modelId="{332D2BC7-7147-4F7D-B349-CBA6D97711F9}" type="parTrans" cxnId="{CA4F7793-D548-4E66-9875-CF540092B1E6}">
      <dgm:prSet/>
      <dgm:spPr/>
      <dgm:t>
        <a:bodyPr/>
        <a:lstStyle/>
        <a:p>
          <a:endParaRPr lang="ru-RU"/>
        </a:p>
      </dgm:t>
    </dgm:pt>
    <dgm:pt modelId="{B3D05A6A-BD67-4CA2-A2B1-19DDA8B5EBE1}" type="sibTrans" cxnId="{CA4F7793-D548-4E66-9875-CF540092B1E6}">
      <dgm:prSet/>
      <dgm:spPr/>
      <dgm:t>
        <a:bodyPr/>
        <a:lstStyle/>
        <a:p>
          <a:endParaRPr lang="ru-RU"/>
        </a:p>
      </dgm:t>
    </dgm:pt>
    <dgm:pt modelId="{146003EC-B5D2-454B-814D-4BB45ADF721D}">
      <dgm:prSet phldrT="[Текст]"/>
      <dgm:spPr>
        <a:gradFill rotWithShape="0"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dirty="0" smtClean="0"/>
            <a:t> 2. Изучить этапы превращения энергии ядра в электрическую. </a:t>
          </a:r>
          <a:endParaRPr lang="ru-RU" dirty="0"/>
        </a:p>
      </dgm:t>
    </dgm:pt>
    <dgm:pt modelId="{B2825475-B13F-4DA8-AE60-8C0421635750}" type="parTrans" cxnId="{F0249510-34D3-41AA-AC7A-9FCD5328DB06}">
      <dgm:prSet/>
      <dgm:spPr/>
      <dgm:t>
        <a:bodyPr/>
        <a:lstStyle/>
        <a:p>
          <a:endParaRPr lang="ru-RU"/>
        </a:p>
      </dgm:t>
    </dgm:pt>
    <dgm:pt modelId="{6F79C097-FCCD-4B93-B6DB-3F4D28613277}" type="sibTrans" cxnId="{F0249510-34D3-41AA-AC7A-9FCD5328DB06}">
      <dgm:prSet/>
      <dgm:spPr/>
      <dgm:t>
        <a:bodyPr/>
        <a:lstStyle/>
        <a:p>
          <a:endParaRPr lang="ru-RU"/>
        </a:p>
      </dgm:t>
    </dgm:pt>
    <dgm:pt modelId="{E9E76E94-D5A9-420F-9A0D-FE43C6E2AA65}" type="pres">
      <dgm:prSet presAssocID="{30316897-0B5F-4B7E-B901-C84F8333E7A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706E253-F7BC-45EA-A080-1D29A88C1C47}" type="pres">
      <dgm:prSet presAssocID="{46D932BB-1608-40E3-B793-48C43911A086}" presName="linNode" presStyleCnt="0"/>
      <dgm:spPr/>
    </dgm:pt>
    <dgm:pt modelId="{6729247B-3648-4CE7-B972-2CCFA6B3AE79}" type="pres">
      <dgm:prSet presAssocID="{46D932BB-1608-40E3-B793-48C43911A08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5CCD6F-36F1-4629-9603-747714B571F0}" type="pres">
      <dgm:prSet presAssocID="{46D932BB-1608-40E3-B793-48C43911A086}" presName="childShp" presStyleLbl="bgAccFollowNode1" presStyleIdx="0" presStyleCnt="2" custLinFactNeighborX="781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F2B193-BC0A-43AD-A8A1-B156C5CBF918}" type="pres">
      <dgm:prSet presAssocID="{9529E9E6-3924-43CC-A47E-C89C76A00931}" presName="spacing" presStyleCnt="0"/>
      <dgm:spPr/>
    </dgm:pt>
    <dgm:pt modelId="{8A01B8B8-D1DB-4432-B6E6-A35E66DC42B6}" type="pres">
      <dgm:prSet presAssocID="{33AC3953-1708-44E8-A228-087217735EA9}" presName="linNode" presStyleCnt="0"/>
      <dgm:spPr/>
    </dgm:pt>
    <dgm:pt modelId="{7785859B-3604-486B-BB2C-ACFB95C40AF6}" type="pres">
      <dgm:prSet presAssocID="{33AC3953-1708-44E8-A228-087217735EA9}" presName="parentShp" presStyleLbl="node1" presStyleIdx="1" presStyleCnt="2" custLinFactNeighborY="47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4F065-20D9-40C4-9041-E8905580F650}" type="pres">
      <dgm:prSet presAssocID="{33AC3953-1708-44E8-A228-087217735EA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D27CB8-C0B7-4B4C-85B3-F088C151770A}" srcId="{33AC3953-1708-44E8-A228-087217735EA9}" destId="{DF375DCC-3FBD-4114-8253-EE50BD8BA429}" srcOrd="0" destOrd="0" parTransId="{0ABFC8AA-841C-4EED-80B7-AA15433545A9}" sibTransId="{88827E5A-40FD-4C70-8950-BD5B6D5DFE05}"/>
    <dgm:cxn modelId="{B1E8F4F7-E829-4864-8CEC-ED68148483EB}" type="presOf" srcId="{DF375DCC-3FBD-4114-8253-EE50BD8BA429}" destId="{06E4F065-20D9-40C4-9041-E8905580F650}" srcOrd="0" destOrd="0" presId="urn:microsoft.com/office/officeart/2005/8/layout/vList6"/>
    <dgm:cxn modelId="{DFABD9BB-ED4A-4563-88E4-5A975FEDA98D}" type="presOf" srcId="{46D932BB-1608-40E3-B793-48C43911A086}" destId="{6729247B-3648-4CE7-B972-2CCFA6B3AE79}" srcOrd="0" destOrd="0" presId="urn:microsoft.com/office/officeart/2005/8/layout/vList6"/>
    <dgm:cxn modelId="{F57EDB6F-DDEF-455C-A5B8-5542E22222E4}" type="presOf" srcId="{F08E3D95-8D38-4275-9E5F-9E72AAB3581C}" destId="{06E4F065-20D9-40C4-9041-E8905580F650}" srcOrd="0" destOrd="1" presId="urn:microsoft.com/office/officeart/2005/8/layout/vList6"/>
    <dgm:cxn modelId="{B554220C-1896-460E-B3F8-F5C495C4826C}" type="presOf" srcId="{30316897-0B5F-4B7E-B901-C84F8333E7A9}" destId="{E9E76E94-D5A9-420F-9A0D-FE43C6E2AA65}" srcOrd="0" destOrd="0" presId="urn:microsoft.com/office/officeart/2005/8/layout/vList6"/>
    <dgm:cxn modelId="{2C74F7BD-B0DA-4CEB-83D4-EE532BEC67CA}" type="presOf" srcId="{146003EC-B5D2-454B-814D-4BB45ADF721D}" destId="{FF5CCD6F-36F1-4629-9603-747714B571F0}" srcOrd="0" destOrd="1" presId="urn:microsoft.com/office/officeart/2005/8/layout/vList6"/>
    <dgm:cxn modelId="{BD52E556-C1C4-43A4-93F9-F7561D70DC3A}" srcId="{30316897-0B5F-4B7E-B901-C84F8333E7A9}" destId="{33AC3953-1708-44E8-A228-087217735EA9}" srcOrd="1" destOrd="0" parTransId="{DD2F5132-F1D3-4ABE-B0CF-E429CE1561AA}" sibTransId="{35431AE2-C0CD-430E-85F3-935B1D51CF00}"/>
    <dgm:cxn modelId="{7541BAF3-6D3C-46A5-9457-57DFC0ACF6E4}" type="presOf" srcId="{33AC3953-1708-44E8-A228-087217735EA9}" destId="{7785859B-3604-486B-BB2C-ACFB95C40AF6}" srcOrd="0" destOrd="0" presId="urn:microsoft.com/office/officeart/2005/8/layout/vList6"/>
    <dgm:cxn modelId="{E77EF3DD-1FE4-46A2-8AF0-A8BC6A6330B2}" type="presOf" srcId="{24D5EA79-D73B-4D60-9951-61F687D2504B}" destId="{FF5CCD6F-36F1-4629-9603-747714B571F0}" srcOrd="0" destOrd="0" presId="urn:microsoft.com/office/officeart/2005/8/layout/vList6"/>
    <dgm:cxn modelId="{4D499F8E-E51D-44CE-9177-6B2582E251E9}" srcId="{46D932BB-1608-40E3-B793-48C43911A086}" destId="{24D5EA79-D73B-4D60-9951-61F687D2504B}" srcOrd="0" destOrd="0" parTransId="{66FA9B4F-9767-4560-A59F-9700DC3A39CE}" sibTransId="{3E5B4E62-64A3-4F6E-B8C4-CCAFA6D02BAA}"/>
    <dgm:cxn modelId="{112C4F7D-6904-4BBD-AD74-B1841AEC42E3}" srcId="{30316897-0B5F-4B7E-B901-C84F8333E7A9}" destId="{46D932BB-1608-40E3-B793-48C43911A086}" srcOrd="0" destOrd="0" parTransId="{B08F2EDB-1116-480F-B492-08612D596156}" sibTransId="{9529E9E6-3924-43CC-A47E-C89C76A00931}"/>
    <dgm:cxn modelId="{CA4F7793-D548-4E66-9875-CF540092B1E6}" srcId="{33AC3953-1708-44E8-A228-087217735EA9}" destId="{F08E3D95-8D38-4275-9E5F-9E72AAB3581C}" srcOrd="1" destOrd="0" parTransId="{332D2BC7-7147-4F7D-B349-CBA6D97711F9}" sibTransId="{B3D05A6A-BD67-4CA2-A2B1-19DDA8B5EBE1}"/>
    <dgm:cxn modelId="{F0249510-34D3-41AA-AC7A-9FCD5328DB06}" srcId="{46D932BB-1608-40E3-B793-48C43911A086}" destId="{146003EC-B5D2-454B-814D-4BB45ADF721D}" srcOrd="1" destOrd="0" parTransId="{B2825475-B13F-4DA8-AE60-8C0421635750}" sibTransId="{6F79C097-FCCD-4B93-B6DB-3F4D28613277}"/>
    <dgm:cxn modelId="{F4C78FF1-F607-48ED-806E-337805A9FE9D}" type="presParOf" srcId="{E9E76E94-D5A9-420F-9A0D-FE43C6E2AA65}" destId="{1706E253-F7BC-45EA-A080-1D29A88C1C47}" srcOrd="0" destOrd="0" presId="urn:microsoft.com/office/officeart/2005/8/layout/vList6"/>
    <dgm:cxn modelId="{F4C6D035-76E3-4E78-B5F0-3B9A5B5B460A}" type="presParOf" srcId="{1706E253-F7BC-45EA-A080-1D29A88C1C47}" destId="{6729247B-3648-4CE7-B972-2CCFA6B3AE79}" srcOrd="0" destOrd="0" presId="urn:microsoft.com/office/officeart/2005/8/layout/vList6"/>
    <dgm:cxn modelId="{0ECAFDDF-2E25-45B7-9D46-CA23E4E79D92}" type="presParOf" srcId="{1706E253-F7BC-45EA-A080-1D29A88C1C47}" destId="{FF5CCD6F-36F1-4629-9603-747714B571F0}" srcOrd="1" destOrd="0" presId="urn:microsoft.com/office/officeart/2005/8/layout/vList6"/>
    <dgm:cxn modelId="{CDC446EB-ECD5-4371-88F5-5686C04FA336}" type="presParOf" srcId="{E9E76E94-D5A9-420F-9A0D-FE43C6E2AA65}" destId="{C0F2B193-BC0A-43AD-A8A1-B156C5CBF918}" srcOrd="1" destOrd="0" presId="urn:microsoft.com/office/officeart/2005/8/layout/vList6"/>
    <dgm:cxn modelId="{CE1C19E7-B668-4AEF-87DE-F84A859A77A4}" type="presParOf" srcId="{E9E76E94-D5A9-420F-9A0D-FE43C6E2AA65}" destId="{8A01B8B8-D1DB-4432-B6E6-A35E66DC42B6}" srcOrd="2" destOrd="0" presId="urn:microsoft.com/office/officeart/2005/8/layout/vList6"/>
    <dgm:cxn modelId="{6F7B5ABE-E005-48AD-BA46-685D2EEEBC09}" type="presParOf" srcId="{8A01B8B8-D1DB-4432-B6E6-A35E66DC42B6}" destId="{7785859B-3604-486B-BB2C-ACFB95C40AF6}" srcOrd="0" destOrd="0" presId="urn:microsoft.com/office/officeart/2005/8/layout/vList6"/>
    <dgm:cxn modelId="{A4E5E3AB-85F8-48DD-90AE-EE2403E37902}" type="presParOf" srcId="{8A01B8B8-D1DB-4432-B6E6-A35E66DC42B6}" destId="{06E4F065-20D9-40C4-9041-E8905580F650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D9271-3C12-4C58-82CB-6508EFFFF7D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171BC-3D2C-4C8B-8933-E3A5B11FD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00884E8-A9A2-4831-93F9-E503912508D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18489F-3E93-41C8-9EF2-6E8DD530E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84E8-A9A2-4831-93F9-E503912508D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489F-3E93-41C8-9EF2-6E8DD530E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84E8-A9A2-4831-93F9-E503912508D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489F-3E93-41C8-9EF2-6E8DD530E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0884E8-A9A2-4831-93F9-E503912508D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18489F-3E93-41C8-9EF2-6E8DD530E6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00884E8-A9A2-4831-93F9-E503912508D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18489F-3E93-41C8-9EF2-6E8DD530E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84E8-A9A2-4831-93F9-E503912508D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489F-3E93-41C8-9EF2-6E8DD530E6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84E8-A9A2-4831-93F9-E503912508D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489F-3E93-41C8-9EF2-6E8DD530E6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0884E8-A9A2-4831-93F9-E503912508D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18489F-3E93-41C8-9EF2-6E8DD530E6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84E8-A9A2-4831-93F9-E503912508D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489F-3E93-41C8-9EF2-6E8DD530E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0884E8-A9A2-4831-93F9-E503912508D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18489F-3E93-41C8-9EF2-6E8DD530E6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0884E8-A9A2-4831-93F9-E503912508D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18489F-3E93-41C8-9EF2-6E8DD530E6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0884E8-A9A2-4831-93F9-E503912508D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18489F-3E93-41C8-9EF2-6E8DD530E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13" Type="http://schemas.openxmlformats.org/officeDocument/2006/relationships/diagramColors" Target="../diagrams/colors4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12" Type="http://schemas.openxmlformats.org/officeDocument/2006/relationships/diagramQuickStyle" Target="../diagrams/quickStyle4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openxmlformats.org/officeDocument/2006/relationships/diagramLayout" Target="../diagrams/layout4.xml"/><Relationship Id="rId5" Type="http://schemas.openxmlformats.org/officeDocument/2006/relationships/diagramColors" Target="../diagrams/colors2.xml"/><Relationship Id="rId10" Type="http://schemas.openxmlformats.org/officeDocument/2006/relationships/diagramData" Target="../diagrams/data4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428604"/>
            <a:ext cx="6143668" cy="3214710"/>
          </a:xfrm>
        </p:spPr>
        <p:txBody>
          <a:bodyPr>
            <a:normAutofit/>
          </a:bodyPr>
          <a:lstStyle/>
          <a:p>
            <a:pPr algn="ctr"/>
            <a:r>
              <a:rPr lang="ru-RU" sz="4800" i="1" u="sng" dirty="0" err="1" smtClean="0">
                <a:solidFill>
                  <a:srgbClr val="002060"/>
                </a:solidFill>
              </a:rPr>
              <a:t>Межпредметные</a:t>
            </a:r>
            <a:r>
              <a:rPr lang="ru-RU" sz="4800" i="1" u="sng" dirty="0" smtClean="0">
                <a:solidFill>
                  <a:srgbClr val="002060"/>
                </a:solidFill>
              </a:rPr>
              <a:t> </a:t>
            </a:r>
            <a:r>
              <a:rPr lang="ru-RU" sz="4800" i="1" u="sng" dirty="0" smtClean="0">
                <a:solidFill>
                  <a:srgbClr val="002060"/>
                </a:solidFill>
              </a:rPr>
              <a:t>связи в проектной деятельности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143380"/>
            <a:ext cx="6172200" cy="223154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rgbClr val="C00000"/>
                </a:solidFill>
              </a:rPr>
              <a:t>Учитель физики </a:t>
            </a:r>
          </a:p>
          <a:p>
            <a:pPr algn="r"/>
            <a:r>
              <a:rPr lang="ru-RU" sz="2000" dirty="0" smtClean="0">
                <a:solidFill>
                  <a:srgbClr val="C00000"/>
                </a:solidFill>
              </a:rPr>
              <a:t>МОУ СОШ № 26 </a:t>
            </a:r>
            <a:r>
              <a:rPr lang="ru-RU" sz="2000" dirty="0" err="1" smtClean="0">
                <a:solidFill>
                  <a:srgbClr val="C00000"/>
                </a:solidFill>
              </a:rPr>
              <a:t>Сенцова</a:t>
            </a:r>
            <a:r>
              <a:rPr lang="ru-RU" sz="2000" dirty="0" smtClean="0">
                <a:solidFill>
                  <a:srgbClr val="C00000"/>
                </a:solidFill>
              </a:rPr>
              <a:t> М. А.</a:t>
            </a:r>
          </a:p>
          <a:p>
            <a:pPr algn="r"/>
            <a:r>
              <a:rPr lang="ru-RU" sz="2000" dirty="0" smtClean="0">
                <a:solidFill>
                  <a:srgbClr val="C00000"/>
                </a:solidFill>
              </a:rPr>
              <a:t>Учитель истории </a:t>
            </a:r>
          </a:p>
          <a:p>
            <a:pPr algn="r"/>
            <a:r>
              <a:rPr lang="ru-RU" sz="2000" dirty="0" smtClean="0">
                <a:solidFill>
                  <a:srgbClr val="C00000"/>
                </a:solidFill>
              </a:rPr>
              <a:t>МОУ СОШ № 26 Золотарева Т. А.</a:t>
            </a:r>
          </a:p>
          <a:p>
            <a:pPr algn="r"/>
            <a:r>
              <a:rPr lang="ru-RU" sz="2000" i="1" dirty="0" smtClean="0">
                <a:solidFill>
                  <a:srgbClr val="C00000"/>
                </a:solidFill>
              </a:rPr>
              <a:t> </a:t>
            </a:r>
            <a:endParaRPr lang="ru-RU" sz="20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Метод проекта в </a:t>
            </a:r>
            <a:r>
              <a:rPr lang="ru-RU" b="1" i="1" u="sng" dirty="0" err="1" smtClean="0">
                <a:solidFill>
                  <a:srgbClr val="002060"/>
                </a:solidFill>
              </a:rPr>
              <a:t>метапредметных</a:t>
            </a:r>
            <a:r>
              <a:rPr lang="ru-RU" b="1" i="1" u="sng" dirty="0" smtClean="0">
                <a:solidFill>
                  <a:srgbClr val="002060"/>
                </a:solidFill>
              </a:rPr>
              <a:t> связях</a:t>
            </a:r>
            <a:endParaRPr lang="ru-RU" b="1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071546"/>
          <a:ext cx="7901014" cy="540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8215338" y="5786454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Результат применения </a:t>
            </a:r>
            <a:r>
              <a:rPr lang="ru-RU" b="1" i="1" u="sng" dirty="0" err="1" smtClean="0">
                <a:solidFill>
                  <a:srgbClr val="002060"/>
                </a:solidFill>
              </a:rPr>
              <a:t>межпредметных</a:t>
            </a:r>
            <a:r>
              <a:rPr lang="ru-RU" b="1" i="1" u="sng" dirty="0" smtClean="0">
                <a:solidFill>
                  <a:srgbClr val="002060"/>
                </a:solidFill>
              </a:rPr>
              <a:t> связей</a:t>
            </a:r>
            <a:endParaRPr lang="ru-RU" b="1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8215338" y="5857892"/>
            <a:ext cx="357190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Задачи, стоящие перед профильной школой</a:t>
            </a:r>
            <a:endParaRPr lang="ru-RU" b="1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58204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0" y="285728"/>
          <a:ext cx="3214678" cy="6330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одержимое 6"/>
          <p:cNvGraphicFramePr>
            <a:graphicFrameLocks/>
          </p:cNvGraphicFramePr>
          <p:nvPr/>
        </p:nvGraphicFramePr>
        <p:xfrm>
          <a:off x="2500298" y="214290"/>
          <a:ext cx="3643338" cy="6445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9" name="Содержимое 6"/>
          <p:cNvGraphicFramePr>
            <a:graphicFrameLocks/>
          </p:cNvGraphicFramePr>
          <p:nvPr/>
        </p:nvGraphicFramePr>
        <p:xfrm>
          <a:off x="5143504" y="285728"/>
          <a:ext cx="3643338" cy="6302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u="sng" dirty="0" err="1" smtClean="0">
                <a:solidFill>
                  <a:srgbClr val="002060"/>
                </a:solidFill>
              </a:rPr>
              <a:t>Метапредметные</a:t>
            </a:r>
            <a:r>
              <a:rPr lang="ru-RU" sz="3600" b="1" i="1" u="sng" dirty="0" smtClean="0">
                <a:solidFill>
                  <a:srgbClr val="002060"/>
                </a:solidFill>
              </a:rPr>
              <a:t> компетенции</a:t>
            </a:r>
            <a:endParaRPr lang="ru-RU" sz="3600" b="1" i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компетентность в сфере самостоятельной познавательной деятельности; 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компетентность в сфере гражданско-общественной деятельности; 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компетентность в сфере социально-трудовой деятельности; 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компетентность в бытовой сфере; 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компетентность в сфере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культурно-досуговой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деятельности. 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440"/>
                            </p:stCondLst>
                            <p:childTnLst>
                              <p:par>
                                <p:cTn id="8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640"/>
                            </p:stCondLst>
                            <p:childTnLst>
                              <p:par>
                                <p:cTn id="11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640"/>
                            </p:stCondLst>
                            <p:childTnLst>
                              <p:par>
                                <p:cTn id="14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20"/>
                            </p:stCondLst>
                            <p:childTnLst>
                              <p:par>
                                <p:cTn id="17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857224" y="357166"/>
          <a:ext cx="7467600" cy="6116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r>
              <a:rPr lang="en-US" b="1" i="1" u="sng" dirty="0" err="1" smtClean="0">
                <a:solidFill>
                  <a:srgbClr val="002060"/>
                </a:solidFill>
              </a:rPr>
              <a:t>Подготовительный</a:t>
            </a:r>
            <a:r>
              <a:rPr lang="en-US" b="1" i="1" u="sng" dirty="0" smtClean="0">
                <a:solidFill>
                  <a:srgbClr val="002060"/>
                </a:solidFill>
              </a:rPr>
              <a:t> </a:t>
            </a:r>
            <a:r>
              <a:rPr lang="en-US" b="1" i="1" u="sng" dirty="0" err="1" smtClean="0">
                <a:solidFill>
                  <a:srgbClr val="002060"/>
                </a:solidFill>
              </a:rPr>
              <a:t>этап</a:t>
            </a:r>
            <a:r>
              <a:rPr lang="en-US" b="1" i="1" u="sng" dirty="0" smtClean="0">
                <a:solidFill>
                  <a:srgbClr val="002060"/>
                </a:solidFill>
              </a:rPr>
              <a:t>. </a:t>
            </a:r>
            <a:endParaRPr lang="ru-RU" b="1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00034" y="1428736"/>
          <a:ext cx="771530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err="1" smtClean="0">
                <a:solidFill>
                  <a:srgbClr val="002060"/>
                </a:solidFill>
              </a:rPr>
              <a:t>Планирование</a:t>
            </a:r>
            <a:r>
              <a:rPr lang="en-US" b="1" i="1" u="sng" dirty="0" smtClean="0">
                <a:solidFill>
                  <a:srgbClr val="002060"/>
                </a:solidFill>
              </a:rPr>
              <a:t> </a:t>
            </a:r>
            <a:r>
              <a:rPr lang="en-US" b="1" i="1" u="sng" dirty="0" err="1" smtClean="0">
                <a:solidFill>
                  <a:srgbClr val="002060"/>
                </a:solidFill>
              </a:rPr>
              <a:t>работы</a:t>
            </a:r>
            <a:endParaRPr lang="ru-RU" b="1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598338"/>
          <a:ext cx="8401080" cy="625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-500090"/>
          <a:ext cx="8858280" cy="683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0"/>
            <a:ext cx="4400552" cy="1654164"/>
          </a:xfrm>
        </p:spPr>
        <p:txBody>
          <a:bodyPr/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Исследовательская</a:t>
            </a:r>
            <a:br>
              <a:rPr lang="ru-RU" b="1" i="1" u="sng" dirty="0" smtClean="0">
                <a:solidFill>
                  <a:srgbClr val="002060"/>
                </a:solidFill>
              </a:rPr>
            </a:br>
            <a:r>
              <a:rPr lang="ru-RU" b="1" i="1" u="sng" dirty="0" smtClean="0">
                <a:solidFill>
                  <a:srgbClr val="002060"/>
                </a:solidFill>
              </a:rPr>
              <a:t> деятельность. 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357166"/>
          <a:ext cx="762000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Содержимое 3" descr="D:\Всего по немногу\ЧАЭС\Для проекта\картинки\ChAES%20imeni%20Lenina.jpg"/>
          <p:cNvPicPr>
            <a:picLocks noGrp="1"/>
          </p:cNvPicPr>
          <p:nvPr>
            <p:ph sz="quarter"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072198" y="1857364"/>
            <a:ext cx="3071802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8215338" y="5857892"/>
            <a:ext cx="428628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257</TotalTime>
  <Words>311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Межпредметные связи в проектной деятельности</vt:lpstr>
      <vt:lpstr>Задачи, стоящие перед профильной школой</vt:lpstr>
      <vt:lpstr>Слайд 3</vt:lpstr>
      <vt:lpstr>Метапредметные компетенции</vt:lpstr>
      <vt:lpstr>Слайд 5</vt:lpstr>
      <vt:lpstr>Подготовительный этап. </vt:lpstr>
      <vt:lpstr>Планирование работы</vt:lpstr>
      <vt:lpstr>Исследовательская  деятельность. </vt:lpstr>
      <vt:lpstr>Слайд 9</vt:lpstr>
      <vt:lpstr>Метод проекта в метапредметных связях</vt:lpstr>
      <vt:lpstr>Результат применения межпредметных связей</vt:lpstr>
    </vt:vector>
  </TitlesOfParts>
  <Company>МОУ СОШ №26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Межпредметные связи в проектной деятельности</dc:title>
  <dc:creator>Учитель</dc:creator>
  <cp:lastModifiedBy>Учитель</cp:lastModifiedBy>
  <cp:revision>27</cp:revision>
  <dcterms:created xsi:type="dcterms:W3CDTF">2009-04-02T12:13:35Z</dcterms:created>
  <dcterms:modified xsi:type="dcterms:W3CDTF">2010-01-28T12:13:25Z</dcterms:modified>
</cp:coreProperties>
</file>