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61" r:id="rId5"/>
    <p:sldId id="259" r:id="rId6"/>
    <p:sldId id="260" r:id="rId7"/>
    <p:sldId id="262" r:id="rId8"/>
    <p:sldId id="264" r:id="rId9"/>
    <p:sldId id="263" r:id="rId10"/>
    <p:sldId id="265" r:id="rId11"/>
    <p:sldId id="267" r:id="rId12"/>
    <p:sldId id="272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D2AD0-DF2C-4803-9040-29293A8B6D7A}" type="doc">
      <dgm:prSet loTypeId="urn:microsoft.com/office/officeart/2005/8/layout/defaul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803EA88-1420-465D-92C7-4D74DEBB8B7C}">
      <dgm:prSet phldrT="[Текст]"/>
      <dgm:spPr/>
      <dgm:t>
        <a:bodyPr/>
        <a:lstStyle/>
        <a:p>
          <a:r>
            <a:rPr lang="ru-RU" dirty="0" smtClean="0"/>
            <a:t>Земледелие </a:t>
          </a:r>
          <a:endParaRPr lang="ru-RU" dirty="0"/>
        </a:p>
      </dgm:t>
    </dgm:pt>
    <dgm:pt modelId="{D5187419-FCCC-4DFB-BFA8-02F9E2B95429}" type="parTrans" cxnId="{8F72C7BD-9B9A-449E-87C8-E22B8878A07B}">
      <dgm:prSet/>
      <dgm:spPr/>
      <dgm:t>
        <a:bodyPr/>
        <a:lstStyle/>
        <a:p>
          <a:endParaRPr lang="ru-RU"/>
        </a:p>
      </dgm:t>
    </dgm:pt>
    <dgm:pt modelId="{DBE25C34-4E5B-48FB-A791-EC4400971D00}" type="sibTrans" cxnId="{8F72C7BD-9B9A-449E-87C8-E22B8878A07B}">
      <dgm:prSet/>
      <dgm:spPr/>
      <dgm:t>
        <a:bodyPr/>
        <a:lstStyle/>
        <a:p>
          <a:endParaRPr lang="ru-RU"/>
        </a:p>
      </dgm:t>
    </dgm:pt>
    <dgm:pt modelId="{68503E19-CB03-4A43-962E-128345D49013}">
      <dgm:prSet phldrT="[Текст]"/>
      <dgm:spPr/>
      <dgm:t>
        <a:bodyPr/>
        <a:lstStyle/>
        <a:p>
          <a:r>
            <a:rPr lang="ru-RU" dirty="0" smtClean="0"/>
            <a:t>Скотоводство</a:t>
          </a:r>
          <a:endParaRPr lang="ru-RU" dirty="0"/>
        </a:p>
      </dgm:t>
    </dgm:pt>
    <dgm:pt modelId="{25320D9F-FE26-412C-8E35-A92C43D99D61}" type="parTrans" cxnId="{55391178-33ED-4523-B476-B6E0E7ABB155}">
      <dgm:prSet/>
      <dgm:spPr/>
      <dgm:t>
        <a:bodyPr/>
        <a:lstStyle/>
        <a:p>
          <a:endParaRPr lang="ru-RU"/>
        </a:p>
      </dgm:t>
    </dgm:pt>
    <dgm:pt modelId="{82AA6559-5DE9-4DD0-B293-A7EA7AAB0897}" type="sibTrans" cxnId="{55391178-33ED-4523-B476-B6E0E7ABB155}">
      <dgm:prSet/>
      <dgm:spPr/>
      <dgm:t>
        <a:bodyPr/>
        <a:lstStyle/>
        <a:p>
          <a:endParaRPr lang="ru-RU"/>
        </a:p>
      </dgm:t>
    </dgm:pt>
    <dgm:pt modelId="{FA33DF23-25C3-4D83-9E08-DB0C24F1CA3F}">
      <dgm:prSet phldrT="[Текст]"/>
      <dgm:spPr/>
      <dgm:t>
        <a:bodyPr/>
        <a:lstStyle/>
        <a:p>
          <a:r>
            <a:rPr lang="ru-RU" dirty="0" smtClean="0"/>
            <a:t>Бортничество </a:t>
          </a:r>
          <a:endParaRPr lang="ru-RU" dirty="0"/>
        </a:p>
      </dgm:t>
    </dgm:pt>
    <dgm:pt modelId="{A47FB575-5A96-472D-BDA8-4CCF7A3DAB32}" type="parTrans" cxnId="{4CBA5BC9-98DE-4676-B954-C5CA503D64FD}">
      <dgm:prSet/>
      <dgm:spPr/>
      <dgm:t>
        <a:bodyPr/>
        <a:lstStyle/>
        <a:p>
          <a:endParaRPr lang="ru-RU"/>
        </a:p>
      </dgm:t>
    </dgm:pt>
    <dgm:pt modelId="{030E8F44-673E-4EB4-8E2E-298E5354EA61}" type="sibTrans" cxnId="{4CBA5BC9-98DE-4676-B954-C5CA503D64FD}">
      <dgm:prSet/>
      <dgm:spPr/>
      <dgm:t>
        <a:bodyPr/>
        <a:lstStyle/>
        <a:p>
          <a:endParaRPr lang="ru-RU"/>
        </a:p>
      </dgm:t>
    </dgm:pt>
    <dgm:pt modelId="{E3880C96-40A8-4FC3-ACBC-2831C3294330}">
      <dgm:prSet phldrT="[Текст]"/>
      <dgm:spPr/>
      <dgm:t>
        <a:bodyPr/>
        <a:lstStyle/>
        <a:p>
          <a:r>
            <a:rPr lang="ru-RU" dirty="0" smtClean="0"/>
            <a:t>Ремесло </a:t>
          </a:r>
          <a:endParaRPr lang="ru-RU" dirty="0"/>
        </a:p>
      </dgm:t>
    </dgm:pt>
    <dgm:pt modelId="{413F6227-13B7-4C27-BF4F-7401650FA587}" type="parTrans" cxnId="{463E1F65-45D9-41EE-AC4C-EE745A3D4FD2}">
      <dgm:prSet/>
      <dgm:spPr/>
      <dgm:t>
        <a:bodyPr/>
        <a:lstStyle/>
        <a:p>
          <a:endParaRPr lang="ru-RU"/>
        </a:p>
      </dgm:t>
    </dgm:pt>
    <dgm:pt modelId="{FCE6FFC6-3892-4112-9699-562740C79D21}" type="sibTrans" cxnId="{463E1F65-45D9-41EE-AC4C-EE745A3D4FD2}">
      <dgm:prSet/>
      <dgm:spPr/>
      <dgm:t>
        <a:bodyPr/>
        <a:lstStyle/>
        <a:p>
          <a:endParaRPr lang="ru-RU"/>
        </a:p>
      </dgm:t>
    </dgm:pt>
    <dgm:pt modelId="{7CB3ED3D-B80A-4941-915C-4F90A5259742}">
      <dgm:prSet phldrT="[Текст]"/>
      <dgm:spPr/>
      <dgm:t>
        <a:bodyPr/>
        <a:lstStyle/>
        <a:p>
          <a:r>
            <a:rPr lang="ru-RU" dirty="0" smtClean="0"/>
            <a:t>Торговля </a:t>
          </a:r>
          <a:endParaRPr lang="ru-RU" dirty="0"/>
        </a:p>
      </dgm:t>
    </dgm:pt>
    <dgm:pt modelId="{D876BE3D-7D59-4BF3-AB01-4B47896B8825}" type="parTrans" cxnId="{668B919F-665D-4721-9401-9DF80866D0DC}">
      <dgm:prSet/>
      <dgm:spPr/>
      <dgm:t>
        <a:bodyPr/>
        <a:lstStyle/>
        <a:p>
          <a:endParaRPr lang="ru-RU"/>
        </a:p>
      </dgm:t>
    </dgm:pt>
    <dgm:pt modelId="{58A1DB20-3C5D-45EF-9C1B-FC37D699AB85}" type="sibTrans" cxnId="{668B919F-665D-4721-9401-9DF80866D0DC}">
      <dgm:prSet/>
      <dgm:spPr/>
      <dgm:t>
        <a:bodyPr/>
        <a:lstStyle/>
        <a:p>
          <a:endParaRPr lang="ru-RU"/>
        </a:p>
      </dgm:t>
    </dgm:pt>
    <dgm:pt modelId="{FD10849C-D3DC-4945-B176-56B0164B688B}">
      <dgm:prSet phldrT="[Текст]"/>
      <dgm:spPr/>
      <dgm:t>
        <a:bodyPr/>
        <a:lstStyle/>
        <a:p>
          <a:r>
            <a:rPr lang="ru-RU" dirty="0" smtClean="0"/>
            <a:t>Охота</a:t>
          </a:r>
          <a:endParaRPr lang="ru-RU" dirty="0"/>
        </a:p>
      </dgm:t>
    </dgm:pt>
    <dgm:pt modelId="{1FC0C4F4-A53A-435F-B880-95FBCD156015}" type="parTrans" cxnId="{75160D14-EE6D-41A4-8A52-58963B82A261}">
      <dgm:prSet/>
      <dgm:spPr/>
      <dgm:t>
        <a:bodyPr/>
        <a:lstStyle/>
        <a:p>
          <a:endParaRPr lang="ru-RU"/>
        </a:p>
      </dgm:t>
    </dgm:pt>
    <dgm:pt modelId="{47B5D48F-CE1C-4AB9-9B81-57560836EE1F}" type="sibTrans" cxnId="{75160D14-EE6D-41A4-8A52-58963B82A261}">
      <dgm:prSet/>
      <dgm:spPr/>
      <dgm:t>
        <a:bodyPr/>
        <a:lstStyle/>
        <a:p>
          <a:endParaRPr lang="ru-RU"/>
        </a:p>
      </dgm:t>
    </dgm:pt>
    <dgm:pt modelId="{565AC3C6-2B97-44C8-80CF-566B4C93529D}">
      <dgm:prSet phldrT="[Текст]"/>
      <dgm:spPr/>
      <dgm:t>
        <a:bodyPr/>
        <a:lstStyle/>
        <a:p>
          <a:r>
            <a:rPr lang="ru-RU" dirty="0" smtClean="0"/>
            <a:t>Рыболовство </a:t>
          </a:r>
          <a:endParaRPr lang="ru-RU" dirty="0"/>
        </a:p>
      </dgm:t>
    </dgm:pt>
    <dgm:pt modelId="{2B596FC1-9482-476D-A42A-785E962395A4}" type="parTrans" cxnId="{55EA125D-7269-4335-85BD-1CBE7F552D5B}">
      <dgm:prSet/>
      <dgm:spPr/>
      <dgm:t>
        <a:bodyPr/>
        <a:lstStyle/>
        <a:p>
          <a:endParaRPr lang="ru-RU"/>
        </a:p>
      </dgm:t>
    </dgm:pt>
    <dgm:pt modelId="{7F8B28FD-030B-460A-A83A-A938FC456CF7}" type="sibTrans" cxnId="{55EA125D-7269-4335-85BD-1CBE7F552D5B}">
      <dgm:prSet/>
      <dgm:spPr/>
      <dgm:t>
        <a:bodyPr/>
        <a:lstStyle/>
        <a:p>
          <a:endParaRPr lang="ru-RU"/>
        </a:p>
      </dgm:t>
    </dgm:pt>
    <dgm:pt modelId="{03401AB3-E325-4D1F-B557-A4457A1EFF8F}" type="pres">
      <dgm:prSet presAssocID="{552D2AD0-DF2C-4803-9040-29293A8B6D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AB24F2-4AA1-4C17-9DE8-6C112C6D92FA}" type="pres">
      <dgm:prSet presAssocID="{B803EA88-1420-465D-92C7-4D74DEBB8B7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557BA-653B-401F-8A4A-371104973082}" type="pres">
      <dgm:prSet presAssocID="{DBE25C34-4E5B-48FB-A791-EC4400971D00}" presName="sibTrans" presStyleCnt="0"/>
      <dgm:spPr/>
    </dgm:pt>
    <dgm:pt modelId="{967D3455-B5CD-4B43-8D83-088D74AC870E}" type="pres">
      <dgm:prSet presAssocID="{68503E19-CB03-4A43-962E-128345D4901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BD587-2A35-42FB-A629-4FAA31C3931C}" type="pres">
      <dgm:prSet presAssocID="{82AA6559-5DE9-4DD0-B293-A7EA7AAB0897}" presName="sibTrans" presStyleCnt="0"/>
      <dgm:spPr/>
    </dgm:pt>
    <dgm:pt modelId="{6EC9C790-DC5A-4DBB-8397-B8D63D6C2D94}" type="pres">
      <dgm:prSet presAssocID="{FD10849C-D3DC-4945-B176-56B0164B688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1B758-70C2-4EF3-BBD0-FCF3E54D928A}" type="pres">
      <dgm:prSet presAssocID="{47B5D48F-CE1C-4AB9-9B81-57560836EE1F}" presName="sibTrans" presStyleCnt="0"/>
      <dgm:spPr/>
    </dgm:pt>
    <dgm:pt modelId="{64C8F448-381C-45B3-A010-19CEAA54CBED}" type="pres">
      <dgm:prSet presAssocID="{565AC3C6-2B97-44C8-80CF-566B4C93529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85804-7944-4D88-97F9-45098C896C3B}" type="pres">
      <dgm:prSet presAssocID="{7F8B28FD-030B-460A-A83A-A938FC456CF7}" presName="sibTrans" presStyleCnt="0"/>
      <dgm:spPr/>
    </dgm:pt>
    <dgm:pt modelId="{1E8B479B-CD6F-48CD-8F34-817F1B62A4B1}" type="pres">
      <dgm:prSet presAssocID="{FA33DF23-25C3-4D83-9E08-DB0C24F1CA3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35D9D-70AB-4DAB-978A-55420F21DBF5}" type="pres">
      <dgm:prSet presAssocID="{030E8F44-673E-4EB4-8E2E-298E5354EA61}" presName="sibTrans" presStyleCnt="0"/>
      <dgm:spPr/>
    </dgm:pt>
    <dgm:pt modelId="{9B8533A6-890E-4023-9FF9-0DE8157A0FBC}" type="pres">
      <dgm:prSet presAssocID="{E3880C96-40A8-4FC3-ACBC-2831C329433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9C18D-192F-483E-BC12-8042CFF8DCCA}" type="pres">
      <dgm:prSet presAssocID="{FCE6FFC6-3892-4112-9699-562740C79D21}" presName="sibTrans" presStyleCnt="0"/>
      <dgm:spPr/>
    </dgm:pt>
    <dgm:pt modelId="{1BC2185F-5FB0-48AB-B16D-68057F91F016}" type="pres">
      <dgm:prSet presAssocID="{7CB3ED3D-B80A-4941-915C-4F90A525974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9AE01C-2404-47E0-B8D4-0CC124FEA2CE}" type="presOf" srcId="{68503E19-CB03-4A43-962E-128345D49013}" destId="{967D3455-B5CD-4B43-8D83-088D74AC870E}" srcOrd="0" destOrd="0" presId="urn:microsoft.com/office/officeart/2005/8/layout/default"/>
    <dgm:cxn modelId="{8F72C7BD-9B9A-449E-87C8-E22B8878A07B}" srcId="{552D2AD0-DF2C-4803-9040-29293A8B6D7A}" destId="{B803EA88-1420-465D-92C7-4D74DEBB8B7C}" srcOrd="0" destOrd="0" parTransId="{D5187419-FCCC-4DFB-BFA8-02F9E2B95429}" sibTransId="{DBE25C34-4E5B-48FB-A791-EC4400971D00}"/>
    <dgm:cxn modelId="{668B919F-665D-4721-9401-9DF80866D0DC}" srcId="{552D2AD0-DF2C-4803-9040-29293A8B6D7A}" destId="{7CB3ED3D-B80A-4941-915C-4F90A5259742}" srcOrd="6" destOrd="0" parTransId="{D876BE3D-7D59-4BF3-AB01-4B47896B8825}" sibTransId="{58A1DB20-3C5D-45EF-9C1B-FC37D699AB85}"/>
    <dgm:cxn modelId="{24BB0198-157A-41C8-ACD5-56B5E569641B}" type="presOf" srcId="{E3880C96-40A8-4FC3-ACBC-2831C3294330}" destId="{9B8533A6-890E-4023-9FF9-0DE8157A0FBC}" srcOrd="0" destOrd="0" presId="urn:microsoft.com/office/officeart/2005/8/layout/default"/>
    <dgm:cxn modelId="{3CA14158-219B-46E6-9CA8-D828F17A549A}" type="presOf" srcId="{565AC3C6-2B97-44C8-80CF-566B4C93529D}" destId="{64C8F448-381C-45B3-A010-19CEAA54CBED}" srcOrd="0" destOrd="0" presId="urn:microsoft.com/office/officeart/2005/8/layout/default"/>
    <dgm:cxn modelId="{55391178-33ED-4523-B476-B6E0E7ABB155}" srcId="{552D2AD0-DF2C-4803-9040-29293A8B6D7A}" destId="{68503E19-CB03-4A43-962E-128345D49013}" srcOrd="1" destOrd="0" parTransId="{25320D9F-FE26-412C-8E35-A92C43D99D61}" sibTransId="{82AA6559-5DE9-4DD0-B293-A7EA7AAB0897}"/>
    <dgm:cxn modelId="{B29B2C7D-180A-4E3E-95E6-43057B7253EC}" type="presOf" srcId="{552D2AD0-DF2C-4803-9040-29293A8B6D7A}" destId="{03401AB3-E325-4D1F-B557-A4457A1EFF8F}" srcOrd="0" destOrd="0" presId="urn:microsoft.com/office/officeart/2005/8/layout/default"/>
    <dgm:cxn modelId="{4CBA5BC9-98DE-4676-B954-C5CA503D64FD}" srcId="{552D2AD0-DF2C-4803-9040-29293A8B6D7A}" destId="{FA33DF23-25C3-4D83-9E08-DB0C24F1CA3F}" srcOrd="4" destOrd="0" parTransId="{A47FB575-5A96-472D-BDA8-4CCF7A3DAB32}" sibTransId="{030E8F44-673E-4EB4-8E2E-298E5354EA61}"/>
    <dgm:cxn modelId="{65B793F1-8DA0-4525-AFA7-549BCEF3D870}" type="presOf" srcId="{FA33DF23-25C3-4D83-9E08-DB0C24F1CA3F}" destId="{1E8B479B-CD6F-48CD-8F34-817F1B62A4B1}" srcOrd="0" destOrd="0" presId="urn:microsoft.com/office/officeart/2005/8/layout/default"/>
    <dgm:cxn modelId="{55EA125D-7269-4335-85BD-1CBE7F552D5B}" srcId="{552D2AD0-DF2C-4803-9040-29293A8B6D7A}" destId="{565AC3C6-2B97-44C8-80CF-566B4C93529D}" srcOrd="3" destOrd="0" parTransId="{2B596FC1-9482-476D-A42A-785E962395A4}" sibTransId="{7F8B28FD-030B-460A-A83A-A938FC456CF7}"/>
    <dgm:cxn modelId="{463E1F65-45D9-41EE-AC4C-EE745A3D4FD2}" srcId="{552D2AD0-DF2C-4803-9040-29293A8B6D7A}" destId="{E3880C96-40A8-4FC3-ACBC-2831C3294330}" srcOrd="5" destOrd="0" parTransId="{413F6227-13B7-4C27-BF4F-7401650FA587}" sibTransId="{FCE6FFC6-3892-4112-9699-562740C79D21}"/>
    <dgm:cxn modelId="{AFA355FB-1C81-4AFD-A70B-1F4349F9E094}" type="presOf" srcId="{7CB3ED3D-B80A-4941-915C-4F90A5259742}" destId="{1BC2185F-5FB0-48AB-B16D-68057F91F016}" srcOrd="0" destOrd="0" presId="urn:microsoft.com/office/officeart/2005/8/layout/default"/>
    <dgm:cxn modelId="{01AE8CF2-3FE4-451F-92EB-C1D0FFFA5ED9}" type="presOf" srcId="{FD10849C-D3DC-4945-B176-56B0164B688B}" destId="{6EC9C790-DC5A-4DBB-8397-B8D63D6C2D94}" srcOrd="0" destOrd="0" presId="urn:microsoft.com/office/officeart/2005/8/layout/default"/>
    <dgm:cxn modelId="{88F8DF6C-718D-43BB-A300-D1968BA66921}" type="presOf" srcId="{B803EA88-1420-465D-92C7-4D74DEBB8B7C}" destId="{A1AB24F2-4AA1-4C17-9DE8-6C112C6D92FA}" srcOrd="0" destOrd="0" presId="urn:microsoft.com/office/officeart/2005/8/layout/default"/>
    <dgm:cxn modelId="{75160D14-EE6D-41A4-8A52-58963B82A261}" srcId="{552D2AD0-DF2C-4803-9040-29293A8B6D7A}" destId="{FD10849C-D3DC-4945-B176-56B0164B688B}" srcOrd="2" destOrd="0" parTransId="{1FC0C4F4-A53A-435F-B880-95FBCD156015}" sibTransId="{47B5D48F-CE1C-4AB9-9B81-57560836EE1F}"/>
    <dgm:cxn modelId="{7E693064-B285-4746-A031-3AFCF4366CDF}" type="presParOf" srcId="{03401AB3-E325-4D1F-B557-A4457A1EFF8F}" destId="{A1AB24F2-4AA1-4C17-9DE8-6C112C6D92FA}" srcOrd="0" destOrd="0" presId="urn:microsoft.com/office/officeart/2005/8/layout/default"/>
    <dgm:cxn modelId="{D7C7907D-CA2A-42CA-B74E-C8596960D8E0}" type="presParOf" srcId="{03401AB3-E325-4D1F-B557-A4457A1EFF8F}" destId="{C6A557BA-653B-401F-8A4A-371104973082}" srcOrd="1" destOrd="0" presId="urn:microsoft.com/office/officeart/2005/8/layout/default"/>
    <dgm:cxn modelId="{3C85EE69-ECBA-45D9-8EF1-20D556751594}" type="presParOf" srcId="{03401AB3-E325-4D1F-B557-A4457A1EFF8F}" destId="{967D3455-B5CD-4B43-8D83-088D74AC870E}" srcOrd="2" destOrd="0" presId="urn:microsoft.com/office/officeart/2005/8/layout/default"/>
    <dgm:cxn modelId="{98825809-7B58-4C42-A4C5-61E3AB128C02}" type="presParOf" srcId="{03401AB3-E325-4D1F-B557-A4457A1EFF8F}" destId="{521BD587-2A35-42FB-A629-4FAA31C3931C}" srcOrd="3" destOrd="0" presId="urn:microsoft.com/office/officeart/2005/8/layout/default"/>
    <dgm:cxn modelId="{1BBB6CFF-750B-4E37-B927-59941C428458}" type="presParOf" srcId="{03401AB3-E325-4D1F-B557-A4457A1EFF8F}" destId="{6EC9C790-DC5A-4DBB-8397-B8D63D6C2D94}" srcOrd="4" destOrd="0" presId="urn:microsoft.com/office/officeart/2005/8/layout/default"/>
    <dgm:cxn modelId="{12829C66-0EA0-4351-9C33-FCD09C8E8628}" type="presParOf" srcId="{03401AB3-E325-4D1F-B557-A4457A1EFF8F}" destId="{D921B758-70C2-4EF3-BBD0-FCF3E54D928A}" srcOrd="5" destOrd="0" presId="urn:microsoft.com/office/officeart/2005/8/layout/default"/>
    <dgm:cxn modelId="{37E05184-F6C6-430E-B3A3-04079AF3AB06}" type="presParOf" srcId="{03401AB3-E325-4D1F-B557-A4457A1EFF8F}" destId="{64C8F448-381C-45B3-A010-19CEAA54CBED}" srcOrd="6" destOrd="0" presId="urn:microsoft.com/office/officeart/2005/8/layout/default"/>
    <dgm:cxn modelId="{C5D95732-66F2-40CF-97FE-8DF8BF92C739}" type="presParOf" srcId="{03401AB3-E325-4D1F-B557-A4457A1EFF8F}" destId="{E1385804-7944-4D88-97F9-45098C896C3B}" srcOrd="7" destOrd="0" presId="urn:microsoft.com/office/officeart/2005/8/layout/default"/>
    <dgm:cxn modelId="{7A3E9AA0-7756-4E35-90D7-BB28CA5B51E1}" type="presParOf" srcId="{03401AB3-E325-4D1F-B557-A4457A1EFF8F}" destId="{1E8B479B-CD6F-48CD-8F34-817F1B62A4B1}" srcOrd="8" destOrd="0" presId="urn:microsoft.com/office/officeart/2005/8/layout/default"/>
    <dgm:cxn modelId="{C72A262E-9CB6-4048-8181-BB6EB1CFFAB9}" type="presParOf" srcId="{03401AB3-E325-4D1F-B557-A4457A1EFF8F}" destId="{25D35D9D-70AB-4DAB-978A-55420F21DBF5}" srcOrd="9" destOrd="0" presId="urn:microsoft.com/office/officeart/2005/8/layout/default"/>
    <dgm:cxn modelId="{4A12E78C-68EF-4520-8A7B-9048B27CC1E8}" type="presParOf" srcId="{03401AB3-E325-4D1F-B557-A4457A1EFF8F}" destId="{9B8533A6-890E-4023-9FF9-0DE8157A0FBC}" srcOrd="10" destOrd="0" presId="urn:microsoft.com/office/officeart/2005/8/layout/default"/>
    <dgm:cxn modelId="{E2E34E83-0BA1-4885-B68A-AB2AE2263446}" type="presParOf" srcId="{03401AB3-E325-4D1F-B557-A4457A1EFF8F}" destId="{80D9C18D-192F-483E-BC12-8042CFF8DCCA}" srcOrd="11" destOrd="0" presId="urn:microsoft.com/office/officeart/2005/8/layout/default"/>
    <dgm:cxn modelId="{06AF8CD4-6BAC-49BC-BE5E-683EF68FD13B}" type="presParOf" srcId="{03401AB3-E325-4D1F-B557-A4457A1EFF8F}" destId="{1BC2185F-5FB0-48AB-B16D-68057F91F016}" srcOrd="12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BBAC6A-B7A0-428F-A42C-0439D5B5C370}" type="doc">
      <dgm:prSet loTypeId="urn:microsoft.com/office/officeart/2005/8/layout/funnel1" loCatId="process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7EE46689-414C-434A-B473-09E9350388AE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Культ предков</a:t>
          </a:r>
          <a:endParaRPr lang="ru-RU" sz="2800" dirty="0">
            <a:solidFill>
              <a:schemeClr val="tx1"/>
            </a:solidFill>
          </a:endParaRPr>
        </a:p>
      </dgm:t>
    </dgm:pt>
    <dgm:pt modelId="{F36880F8-9C1D-48D5-9777-8E1ECAA5E912}" type="parTrans" cxnId="{4270A939-0A2E-419E-94F8-016D30C88107}">
      <dgm:prSet/>
      <dgm:spPr/>
      <dgm:t>
        <a:bodyPr/>
        <a:lstStyle/>
        <a:p>
          <a:endParaRPr lang="ru-RU"/>
        </a:p>
      </dgm:t>
    </dgm:pt>
    <dgm:pt modelId="{DDF20272-E3DA-4BC9-B72D-CC420EB8BCBB}" type="sibTrans" cxnId="{4270A939-0A2E-419E-94F8-016D30C88107}">
      <dgm:prSet/>
      <dgm:spPr/>
      <dgm:t>
        <a:bodyPr/>
        <a:lstStyle/>
        <a:p>
          <a:endParaRPr lang="ru-RU"/>
        </a:p>
      </dgm:t>
    </dgm:pt>
    <dgm:pt modelId="{82FD02C8-9562-4A07-AFD3-C5706D9FBCB8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Поклонение явлениям природы</a:t>
          </a:r>
          <a:endParaRPr lang="ru-RU" sz="2400" dirty="0">
            <a:solidFill>
              <a:schemeClr val="tx1"/>
            </a:solidFill>
          </a:endParaRPr>
        </a:p>
      </dgm:t>
    </dgm:pt>
    <dgm:pt modelId="{F4FC368E-EE6D-4E39-90C2-915F2CF23335}" type="parTrans" cxnId="{DAC0D61D-DD49-4E2E-9733-E7CFC5E89AEE}">
      <dgm:prSet/>
      <dgm:spPr/>
      <dgm:t>
        <a:bodyPr/>
        <a:lstStyle/>
        <a:p>
          <a:endParaRPr lang="ru-RU"/>
        </a:p>
      </dgm:t>
    </dgm:pt>
    <dgm:pt modelId="{A41E07F1-1717-426D-BC08-BC879981EED2}" type="sibTrans" cxnId="{DAC0D61D-DD49-4E2E-9733-E7CFC5E89AEE}">
      <dgm:prSet/>
      <dgm:spPr/>
      <dgm:t>
        <a:bodyPr/>
        <a:lstStyle/>
        <a:p>
          <a:endParaRPr lang="ru-RU"/>
        </a:p>
      </dgm:t>
    </dgm:pt>
    <dgm:pt modelId="{19DD05AA-B010-4BC9-BF9E-14715717115A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Земледельческие культы</a:t>
          </a:r>
          <a:endParaRPr lang="ru-RU" sz="2800" dirty="0">
            <a:solidFill>
              <a:schemeClr val="tx1"/>
            </a:solidFill>
          </a:endParaRPr>
        </a:p>
      </dgm:t>
    </dgm:pt>
    <dgm:pt modelId="{EE6888FC-878B-4449-8F6D-6B3FBB744B67}" type="parTrans" cxnId="{311973A0-3E3E-4D95-9F2C-EBA9C7D971F6}">
      <dgm:prSet/>
      <dgm:spPr/>
      <dgm:t>
        <a:bodyPr/>
        <a:lstStyle/>
        <a:p>
          <a:endParaRPr lang="ru-RU"/>
        </a:p>
      </dgm:t>
    </dgm:pt>
    <dgm:pt modelId="{F6092A8B-BAE5-4420-9900-390B3CAA6255}" type="sibTrans" cxnId="{311973A0-3E3E-4D95-9F2C-EBA9C7D971F6}">
      <dgm:prSet/>
      <dgm:spPr/>
      <dgm:t>
        <a:bodyPr/>
        <a:lstStyle/>
        <a:p>
          <a:endParaRPr lang="ru-RU"/>
        </a:p>
      </dgm:t>
    </dgm:pt>
    <dgm:pt modelId="{3D5FF699-6CF8-4AAC-9038-F39A5EF7465D}">
      <dgm:prSet phldrT="[Текст]" custT="1"/>
      <dgm:spPr/>
      <dgm:t>
        <a:bodyPr/>
        <a:lstStyle/>
        <a:p>
          <a:r>
            <a:rPr lang="ru-RU" sz="4800" dirty="0" smtClean="0"/>
            <a:t>язычество</a:t>
          </a:r>
          <a:endParaRPr lang="ru-RU" sz="4800" dirty="0"/>
        </a:p>
      </dgm:t>
    </dgm:pt>
    <dgm:pt modelId="{A70476AF-549D-4DB3-A7EA-3CD698850D56}" type="parTrans" cxnId="{6208762C-8159-4102-A10F-D574C4037D20}">
      <dgm:prSet/>
      <dgm:spPr/>
      <dgm:t>
        <a:bodyPr/>
        <a:lstStyle/>
        <a:p>
          <a:endParaRPr lang="ru-RU"/>
        </a:p>
      </dgm:t>
    </dgm:pt>
    <dgm:pt modelId="{829947B5-36E2-4797-8C32-6B16DFD26588}" type="sibTrans" cxnId="{6208762C-8159-4102-A10F-D574C4037D20}">
      <dgm:prSet/>
      <dgm:spPr/>
      <dgm:t>
        <a:bodyPr/>
        <a:lstStyle/>
        <a:p>
          <a:endParaRPr lang="ru-RU"/>
        </a:p>
      </dgm:t>
    </dgm:pt>
    <dgm:pt modelId="{8DD7C4B4-6056-4E69-A377-9D475FF5DD38}" type="pres">
      <dgm:prSet presAssocID="{CCBBAC6A-B7A0-428F-A42C-0439D5B5C37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5D6528-F7DC-415A-90F6-1206F87C3F63}" type="pres">
      <dgm:prSet presAssocID="{CCBBAC6A-B7A0-428F-A42C-0439D5B5C370}" presName="ellipse" presStyleLbl="trBgShp" presStyleIdx="0" presStyleCnt="1"/>
      <dgm:spPr/>
    </dgm:pt>
    <dgm:pt modelId="{EA5CA7AE-818B-4564-9501-1685B0B22B25}" type="pres">
      <dgm:prSet presAssocID="{CCBBAC6A-B7A0-428F-A42C-0439D5B5C370}" presName="arrow1" presStyleLbl="fgShp" presStyleIdx="0" presStyleCnt="1"/>
      <dgm:spPr/>
    </dgm:pt>
    <dgm:pt modelId="{83AF8FF7-630A-4F3C-987A-60686DB40089}" type="pres">
      <dgm:prSet presAssocID="{CCBBAC6A-B7A0-428F-A42C-0439D5B5C37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A8034-5515-4EC4-A6E9-99C9A14F19EE}" type="pres">
      <dgm:prSet presAssocID="{82FD02C8-9562-4A07-AFD3-C5706D9FBCB8}" presName="item1" presStyleLbl="node1" presStyleIdx="0" presStyleCnt="3" custScaleX="180605" custScaleY="180605" custLinFactNeighborX="-15548" custLinFactNeighborY="46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A8074-97D5-4A93-AFC1-503F6B0BC492}" type="pres">
      <dgm:prSet presAssocID="{19DD05AA-B010-4BC9-BF9E-14715717115A}" presName="item2" presStyleLbl="node1" presStyleIdx="1" presStyleCnt="3" custScaleX="189794" custScaleY="180606" custLinFactNeighborX="-62864" custLinFactNeighborY="-28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A817B-CF36-4172-9CBC-7EDF459892ED}" type="pres">
      <dgm:prSet presAssocID="{3D5FF699-6CF8-4AAC-9038-F39A5EF7465D}" presName="item3" presStyleLbl="node1" presStyleIdx="2" presStyleCnt="3" custScaleX="158157" custScaleY="169381" custLinFactNeighborX="76234" custLinFactNeighborY="3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E9634-8224-41EA-9511-BF0BEFD5E005}" type="pres">
      <dgm:prSet presAssocID="{CCBBAC6A-B7A0-428F-A42C-0439D5B5C370}" presName="funnel" presStyleLbl="trAlignAcc1" presStyleIdx="0" presStyleCnt="1" custScaleX="202036" custScaleY="142857" custLinFactNeighborX="-3608" custLinFactNeighborY="32921"/>
      <dgm:spPr/>
    </dgm:pt>
  </dgm:ptLst>
  <dgm:cxnLst>
    <dgm:cxn modelId="{DAC0D61D-DD49-4E2E-9733-E7CFC5E89AEE}" srcId="{CCBBAC6A-B7A0-428F-A42C-0439D5B5C370}" destId="{82FD02C8-9562-4A07-AFD3-C5706D9FBCB8}" srcOrd="1" destOrd="0" parTransId="{F4FC368E-EE6D-4E39-90C2-915F2CF23335}" sibTransId="{A41E07F1-1717-426D-BC08-BC879981EED2}"/>
    <dgm:cxn modelId="{311973A0-3E3E-4D95-9F2C-EBA9C7D971F6}" srcId="{CCBBAC6A-B7A0-428F-A42C-0439D5B5C370}" destId="{19DD05AA-B010-4BC9-BF9E-14715717115A}" srcOrd="2" destOrd="0" parTransId="{EE6888FC-878B-4449-8F6D-6B3FBB744B67}" sibTransId="{F6092A8B-BAE5-4420-9900-390B3CAA6255}"/>
    <dgm:cxn modelId="{F746296D-B1BD-41C9-9EE1-C0817039F3B0}" type="presOf" srcId="{7EE46689-414C-434A-B473-09E9350388AE}" destId="{5D4A817B-CF36-4172-9CBC-7EDF459892ED}" srcOrd="0" destOrd="0" presId="urn:microsoft.com/office/officeart/2005/8/layout/funnel1"/>
    <dgm:cxn modelId="{02CC0A16-8349-49D7-95A5-D52E14281429}" type="presOf" srcId="{19DD05AA-B010-4BC9-BF9E-14715717115A}" destId="{E11A8034-5515-4EC4-A6E9-99C9A14F19EE}" srcOrd="0" destOrd="0" presId="urn:microsoft.com/office/officeart/2005/8/layout/funnel1"/>
    <dgm:cxn modelId="{6208762C-8159-4102-A10F-D574C4037D20}" srcId="{CCBBAC6A-B7A0-428F-A42C-0439D5B5C370}" destId="{3D5FF699-6CF8-4AAC-9038-F39A5EF7465D}" srcOrd="3" destOrd="0" parTransId="{A70476AF-549D-4DB3-A7EA-3CD698850D56}" sibTransId="{829947B5-36E2-4797-8C32-6B16DFD26588}"/>
    <dgm:cxn modelId="{A4492C5A-80D7-45FC-9013-E99BE3894E3F}" type="presOf" srcId="{3D5FF699-6CF8-4AAC-9038-F39A5EF7465D}" destId="{83AF8FF7-630A-4F3C-987A-60686DB40089}" srcOrd="0" destOrd="0" presId="urn:microsoft.com/office/officeart/2005/8/layout/funnel1"/>
    <dgm:cxn modelId="{4270A939-0A2E-419E-94F8-016D30C88107}" srcId="{CCBBAC6A-B7A0-428F-A42C-0439D5B5C370}" destId="{7EE46689-414C-434A-B473-09E9350388AE}" srcOrd="0" destOrd="0" parTransId="{F36880F8-9C1D-48D5-9777-8E1ECAA5E912}" sibTransId="{DDF20272-E3DA-4BC9-B72D-CC420EB8BCBB}"/>
    <dgm:cxn modelId="{7F212237-3AE7-4EB5-BC76-800991457CE5}" type="presOf" srcId="{82FD02C8-9562-4A07-AFD3-C5706D9FBCB8}" destId="{018A8074-97D5-4A93-AFC1-503F6B0BC492}" srcOrd="0" destOrd="0" presId="urn:microsoft.com/office/officeart/2005/8/layout/funnel1"/>
    <dgm:cxn modelId="{3283E58A-4152-4B8B-B732-985CF87AAB1D}" type="presOf" srcId="{CCBBAC6A-B7A0-428F-A42C-0439D5B5C370}" destId="{8DD7C4B4-6056-4E69-A377-9D475FF5DD38}" srcOrd="0" destOrd="0" presId="urn:microsoft.com/office/officeart/2005/8/layout/funnel1"/>
    <dgm:cxn modelId="{B2BC46F2-5A22-44E6-A85E-8788E2275022}" type="presParOf" srcId="{8DD7C4B4-6056-4E69-A377-9D475FF5DD38}" destId="{8C5D6528-F7DC-415A-90F6-1206F87C3F63}" srcOrd="0" destOrd="0" presId="urn:microsoft.com/office/officeart/2005/8/layout/funnel1"/>
    <dgm:cxn modelId="{F5B9E365-1828-415F-A368-26D04C41EE24}" type="presParOf" srcId="{8DD7C4B4-6056-4E69-A377-9D475FF5DD38}" destId="{EA5CA7AE-818B-4564-9501-1685B0B22B25}" srcOrd="1" destOrd="0" presId="urn:microsoft.com/office/officeart/2005/8/layout/funnel1"/>
    <dgm:cxn modelId="{00041245-968E-43D7-9464-CB7E18DBCDE0}" type="presParOf" srcId="{8DD7C4B4-6056-4E69-A377-9D475FF5DD38}" destId="{83AF8FF7-630A-4F3C-987A-60686DB40089}" srcOrd="2" destOrd="0" presId="urn:microsoft.com/office/officeart/2005/8/layout/funnel1"/>
    <dgm:cxn modelId="{BE0A291F-F28C-429C-B610-D0D6A007589F}" type="presParOf" srcId="{8DD7C4B4-6056-4E69-A377-9D475FF5DD38}" destId="{E11A8034-5515-4EC4-A6E9-99C9A14F19EE}" srcOrd="3" destOrd="0" presId="urn:microsoft.com/office/officeart/2005/8/layout/funnel1"/>
    <dgm:cxn modelId="{DC7828B7-BC80-4E77-A2EA-60E64086212A}" type="presParOf" srcId="{8DD7C4B4-6056-4E69-A377-9D475FF5DD38}" destId="{018A8074-97D5-4A93-AFC1-503F6B0BC492}" srcOrd="4" destOrd="0" presId="urn:microsoft.com/office/officeart/2005/8/layout/funnel1"/>
    <dgm:cxn modelId="{201CF5F5-ADAF-4F57-B56F-A1C3F25827A7}" type="presParOf" srcId="{8DD7C4B4-6056-4E69-A377-9D475FF5DD38}" destId="{5D4A817B-CF36-4172-9CBC-7EDF459892ED}" srcOrd="5" destOrd="0" presId="urn:microsoft.com/office/officeart/2005/8/layout/funnel1"/>
    <dgm:cxn modelId="{AF8666D1-EE6C-488F-B879-76ECE0029CE3}" type="presParOf" srcId="{8DD7C4B4-6056-4E69-A377-9D475FF5DD38}" destId="{97BE9634-8224-41EA-9511-BF0BEFD5E005}" srcOrd="6" destOrd="0" presId="urn:microsoft.com/office/officeart/2005/8/layout/funnel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084B2B-676B-4673-B8FA-0A08FCF8F4F1}" type="doc">
      <dgm:prSet loTypeId="urn:microsoft.com/office/officeart/2005/8/layout/vList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FFD4F78-5429-4932-95E4-8CB389557F4C}">
      <dgm:prSet phldrT="[Текст]"/>
      <dgm:spPr/>
      <dgm:t>
        <a:bodyPr/>
        <a:lstStyle/>
        <a:p>
          <a:r>
            <a:rPr lang="ru-RU" dirty="0" smtClean="0"/>
            <a:t>Перун - бог молний, грома, войны</a:t>
          </a:r>
          <a:endParaRPr lang="ru-RU" dirty="0"/>
        </a:p>
      </dgm:t>
    </dgm:pt>
    <dgm:pt modelId="{AAE11235-93FD-4264-B297-E139095FE28A}" type="parTrans" cxnId="{CE22F721-2E30-4AD6-961E-BF84006253E2}">
      <dgm:prSet/>
      <dgm:spPr/>
      <dgm:t>
        <a:bodyPr/>
        <a:lstStyle/>
        <a:p>
          <a:endParaRPr lang="ru-RU"/>
        </a:p>
      </dgm:t>
    </dgm:pt>
    <dgm:pt modelId="{BB450837-0E12-45A1-8D75-2B8BAB64EAF9}" type="sibTrans" cxnId="{CE22F721-2E30-4AD6-961E-BF84006253E2}">
      <dgm:prSet/>
      <dgm:spPr/>
      <dgm:t>
        <a:bodyPr/>
        <a:lstStyle/>
        <a:p>
          <a:endParaRPr lang="ru-RU"/>
        </a:p>
      </dgm:t>
    </dgm:pt>
    <dgm:pt modelId="{5422011A-D1AB-4A9E-86F3-E37331925F11}">
      <dgm:prSet phldrT="[Текст]"/>
      <dgm:spPr/>
      <dgm:t>
        <a:bodyPr/>
        <a:lstStyle/>
        <a:p>
          <a:r>
            <a:rPr lang="ru-RU" dirty="0" smtClean="0"/>
            <a:t>Ярило – бог солнца</a:t>
          </a:r>
          <a:endParaRPr lang="ru-RU" dirty="0"/>
        </a:p>
      </dgm:t>
    </dgm:pt>
    <dgm:pt modelId="{AFF8B376-D58E-4946-9ECD-982D3D59AC3D}" type="parTrans" cxnId="{6E1AA14D-2E04-4D5E-8760-981E309507E8}">
      <dgm:prSet/>
      <dgm:spPr/>
      <dgm:t>
        <a:bodyPr/>
        <a:lstStyle/>
        <a:p>
          <a:endParaRPr lang="ru-RU"/>
        </a:p>
      </dgm:t>
    </dgm:pt>
    <dgm:pt modelId="{989AADD4-C822-4864-B5C6-757EE81C98EB}" type="sibTrans" cxnId="{6E1AA14D-2E04-4D5E-8760-981E309507E8}">
      <dgm:prSet/>
      <dgm:spPr/>
      <dgm:t>
        <a:bodyPr/>
        <a:lstStyle/>
        <a:p>
          <a:endParaRPr lang="ru-RU"/>
        </a:p>
      </dgm:t>
    </dgm:pt>
    <dgm:pt modelId="{814C4E89-7F53-4FB3-B4D0-01C9B91C5C7A}">
      <dgm:prSet phldrT="[Текст]"/>
      <dgm:spPr/>
      <dgm:t>
        <a:bodyPr/>
        <a:lstStyle/>
        <a:p>
          <a:r>
            <a:rPr lang="ru-RU" dirty="0" err="1" smtClean="0"/>
            <a:t>Стрибог</a:t>
          </a:r>
          <a:r>
            <a:rPr lang="ru-RU" dirty="0" smtClean="0"/>
            <a:t> – бог ветра</a:t>
          </a:r>
          <a:endParaRPr lang="ru-RU" dirty="0"/>
        </a:p>
      </dgm:t>
    </dgm:pt>
    <dgm:pt modelId="{F9C79AC4-8C63-4B9F-9AE1-13A89DC9AE43}" type="parTrans" cxnId="{B68F6A45-9619-4C2A-9C6A-6E32435803E3}">
      <dgm:prSet/>
      <dgm:spPr/>
      <dgm:t>
        <a:bodyPr/>
        <a:lstStyle/>
        <a:p>
          <a:endParaRPr lang="ru-RU"/>
        </a:p>
      </dgm:t>
    </dgm:pt>
    <dgm:pt modelId="{8AEBF005-F06E-47E0-A501-C4B556AFD365}" type="sibTrans" cxnId="{B68F6A45-9619-4C2A-9C6A-6E32435803E3}">
      <dgm:prSet/>
      <dgm:spPr/>
      <dgm:t>
        <a:bodyPr/>
        <a:lstStyle/>
        <a:p>
          <a:endParaRPr lang="ru-RU"/>
        </a:p>
      </dgm:t>
    </dgm:pt>
    <dgm:pt modelId="{32C5D4AB-20AA-4521-847B-B71BF49D2A0D}">
      <dgm:prSet phldrT="[Текст]"/>
      <dgm:spPr/>
      <dgm:t>
        <a:bodyPr/>
        <a:lstStyle/>
        <a:p>
          <a:r>
            <a:rPr lang="ru-RU" dirty="0" err="1" smtClean="0"/>
            <a:t>Сварог</a:t>
          </a:r>
          <a:r>
            <a:rPr lang="ru-RU" dirty="0" smtClean="0"/>
            <a:t> – бог неба</a:t>
          </a:r>
          <a:endParaRPr lang="ru-RU" dirty="0"/>
        </a:p>
      </dgm:t>
    </dgm:pt>
    <dgm:pt modelId="{104CECE1-10B1-4928-B8BA-5678825DCF78}" type="parTrans" cxnId="{701297E2-1D63-46E3-8F7A-EE0338C54DAE}">
      <dgm:prSet/>
      <dgm:spPr/>
      <dgm:t>
        <a:bodyPr/>
        <a:lstStyle/>
        <a:p>
          <a:endParaRPr lang="ru-RU"/>
        </a:p>
      </dgm:t>
    </dgm:pt>
    <dgm:pt modelId="{8243B2FE-196F-43B6-9030-34B78B5720FD}" type="sibTrans" cxnId="{701297E2-1D63-46E3-8F7A-EE0338C54DAE}">
      <dgm:prSet/>
      <dgm:spPr/>
      <dgm:t>
        <a:bodyPr/>
        <a:lstStyle/>
        <a:p>
          <a:endParaRPr lang="ru-RU"/>
        </a:p>
      </dgm:t>
    </dgm:pt>
    <dgm:pt modelId="{F766935A-13AF-4E8D-9F67-613B729B619A}">
      <dgm:prSet phldrT="[Текст]"/>
      <dgm:spPr/>
      <dgm:t>
        <a:bodyPr/>
        <a:lstStyle/>
        <a:p>
          <a:r>
            <a:rPr lang="ru-RU" dirty="0" smtClean="0"/>
            <a:t>Велес – бог скота</a:t>
          </a:r>
          <a:endParaRPr lang="ru-RU" dirty="0"/>
        </a:p>
      </dgm:t>
    </dgm:pt>
    <dgm:pt modelId="{E9A3A8BD-AD67-44FA-AAA3-71C8CFA7F5AE}" type="parTrans" cxnId="{E3A47C77-F900-416D-9CBE-5C79D3E33DA6}">
      <dgm:prSet/>
      <dgm:spPr/>
      <dgm:t>
        <a:bodyPr/>
        <a:lstStyle/>
        <a:p>
          <a:endParaRPr lang="ru-RU"/>
        </a:p>
      </dgm:t>
    </dgm:pt>
    <dgm:pt modelId="{CDD81B55-5191-4B99-86DD-6DB160450391}" type="sibTrans" cxnId="{E3A47C77-F900-416D-9CBE-5C79D3E33DA6}">
      <dgm:prSet/>
      <dgm:spPr/>
      <dgm:t>
        <a:bodyPr/>
        <a:lstStyle/>
        <a:p>
          <a:endParaRPr lang="ru-RU"/>
        </a:p>
      </dgm:t>
    </dgm:pt>
    <dgm:pt modelId="{6AA4284F-3AFB-44F1-9B7C-AF485C4F1F0A}">
      <dgm:prSet phldrT="[Текст]"/>
      <dgm:spPr/>
      <dgm:t>
        <a:bodyPr/>
        <a:lstStyle/>
        <a:p>
          <a:r>
            <a:rPr lang="ru-RU" dirty="0" smtClean="0"/>
            <a:t>Макошь – богиня плодородия</a:t>
          </a:r>
          <a:endParaRPr lang="ru-RU" dirty="0"/>
        </a:p>
      </dgm:t>
    </dgm:pt>
    <dgm:pt modelId="{7205F570-F23E-441F-BCEA-1DA056E2C048}" type="parTrans" cxnId="{66DB124D-5034-44EC-A4F3-CF96629B75F3}">
      <dgm:prSet/>
      <dgm:spPr/>
      <dgm:t>
        <a:bodyPr/>
        <a:lstStyle/>
        <a:p>
          <a:endParaRPr lang="ru-RU"/>
        </a:p>
      </dgm:t>
    </dgm:pt>
    <dgm:pt modelId="{B54A1E21-9E18-4D9F-ABB0-EF5E10EA2552}" type="sibTrans" cxnId="{66DB124D-5034-44EC-A4F3-CF96629B75F3}">
      <dgm:prSet/>
      <dgm:spPr/>
      <dgm:t>
        <a:bodyPr/>
        <a:lstStyle/>
        <a:p>
          <a:endParaRPr lang="ru-RU"/>
        </a:p>
      </dgm:t>
    </dgm:pt>
    <dgm:pt modelId="{9AFCE2F3-A467-45C7-9501-4B743D307A1F}">
      <dgm:prSet phldrT="[Текст]"/>
      <dgm:spPr/>
      <dgm:t>
        <a:bodyPr/>
        <a:lstStyle/>
        <a:p>
          <a:r>
            <a:rPr lang="ru-RU" dirty="0" smtClean="0"/>
            <a:t>Ладо – бог любви и согласия</a:t>
          </a:r>
          <a:endParaRPr lang="ru-RU" dirty="0"/>
        </a:p>
      </dgm:t>
    </dgm:pt>
    <dgm:pt modelId="{FA47AE6E-37EA-4E8F-B6AA-1D47186117C9}" type="parTrans" cxnId="{15918234-8AE0-4590-A786-9D9CEE39C105}">
      <dgm:prSet/>
      <dgm:spPr/>
    </dgm:pt>
    <dgm:pt modelId="{84D3D859-C03A-4883-A1E8-9415DE25BF36}" type="sibTrans" cxnId="{15918234-8AE0-4590-A786-9D9CEE39C105}">
      <dgm:prSet/>
      <dgm:spPr/>
    </dgm:pt>
    <dgm:pt modelId="{A7CC49E2-AB7B-4B24-A196-97A4A64C4B5C}">
      <dgm:prSet phldrT="[Текст]"/>
      <dgm:spPr/>
      <dgm:t>
        <a:bodyPr/>
        <a:lstStyle/>
        <a:p>
          <a:r>
            <a:rPr lang="ru-RU" dirty="0" smtClean="0"/>
            <a:t>Купала – бог лета</a:t>
          </a:r>
          <a:endParaRPr lang="ru-RU" dirty="0"/>
        </a:p>
      </dgm:t>
    </dgm:pt>
    <dgm:pt modelId="{409AC4A3-3EF1-410F-ADF4-84D5273A84F8}" type="parTrans" cxnId="{DEE77B1A-982A-4BC4-9813-194BDE17BC34}">
      <dgm:prSet/>
      <dgm:spPr/>
    </dgm:pt>
    <dgm:pt modelId="{0D4C1DF7-9A98-4DE7-B891-BC52A053C015}" type="sibTrans" cxnId="{DEE77B1A-982A-4BC4-9813-194BDE17BC34}">
      <dgm:prSet/>
      <dgm:spPr/>
    </dgm:pt>
    <dgm:pt modelId="{6688013D-3D41-4B16-9421-2E8513D05488}" type="pres">
      <dgm:prSet presAssocID="{0A084B2B-676B-4673-B8FA-0A08FCF8F4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3431BF-7211-4089-8C30-7772132A03EF}" type="pres">
      <dgm:prSet presAssocID="{7FFD4F78-5429-4932-95E4-8CB389557F4C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ABB16-39C6-4EBA-A0F7-4AC03F8AEC98}" type="pres">
      <dgm:prSet presAssocID="{BB450837-0E12-45A1-8D75-2B8BAB64EAF9}" presName="spacer" presStyleCnt="0"/>
      <dgm:spPr/>
    </dgm:pt>
    <dgm:pt modelId="{EC7E7302-9823-4FF4-8EF9-6CBFC864E377}" type="pres">
      <dgm:prSet presAssocID="{5422011A-D1AB-4A9E-86F3-E37331925F11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4C407-7E77-4A02-9D65-6ACAD55692B8}" type="pres">
      <dgm:prSet presAssocID="{989AADD4-C822-4864-B5C6-757EE81C98EB}" presName="spacer" presStyleCnt="0"/>
      <dgm:spPr/>
    </dgm:pt>
    <dgm:pt modelId="{78ED7814-6AD8-4F01-A040-F664EB685640}" type="pres">
      <dgm:prSet presAssocID="{814C4E89-7F53-4FB3-B4D0-01C9B91C5C7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C6D44-CC29-4B24-B36F-D8B024264650}" type="pres">
      <dgm:prSet presAssocID="{8AEBF005-F06E-47E0-A501-C4B556AFD365}" presName="spacer" presStyleCnt="0"/>
      <dgm:spPr/>
    </dgm:pt>
    <dgm:pt modelId="{0ECDAEB0-CF72-44A8-A948-8F314287B623}" type="pres">
      <dgm:prSet presAssocID="{32C5D4AB-20AA-4521-847B-B71BF49D2A0D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BC19C-2F60-4F2B-8220-BA8D498ADA48}" type="pres">
      <dgm:prSet presAssocID="{8243B2FE-196F-43B6-9030-34B78B5720FD}" presName="spacer" presStyleCnt="0"/>
      <dgm:spPr/>
    </dgm:pt>
    <dgm:pt modelId="{33A21970-5658-4B80-9471-356186EDD612}" type="pres">
      <dgm:prSet presAssocID="{F766935A-13AF-4E8D-9F67-613B729B619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997C5-4BF2-4ADE-A735-52DC5A2B4388}" type="pres">
      <dgm:prSet presAssocID="{CDD81B55-5191-4B99-86DD-6DB160450391}" presName="spacer" presStyleCnt="0"/>
      <dgm:spPr/>
    </dgm:pt>
    <dgm:pt modelId="{EE90223E-D7FB-4238-877E-F7758C9E15B4}" type="pres">
      <dgm:prSet presAssocID="{6AA4284F-3AFB-44F1-9B7C-AF485C4F1F0A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8FF3D-8447-4166-9442-938D3727F83A}" type="pres">
      <dgm:prSet presAssocID="{B54A1E21-9E18-4D9F-ABB0-EF5E10EA2552}" presName="spacer" presStyleCnt="0"/>
      <dgm:spPr/>
    </dgm:pt>
    <dgm:pt modelId="{729DD46B-A91A-4491-9545-B1C1F74AEA62}" type="pres">
      <dgm:prSet presAssocID="{9AFCE2F3-A467-45C7-9501-4B743D307A1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7D29A-B037-4549-982A-006834EFF6FD}" type="pres">
      <dgm:prSet presAssocID="{84D3D859-C03A-4883-A1E8-9415DE25BF36}" presName="spacer" presStyleCnt="0"/>
      <dgm:spPr/>
    </dgm:pt>
    <dgm:pt modelId="{57EE8E9E-EBE7-42B5-8EE8-284E1538A3EE}" type="pres">
      <dgm:prSet presAssocID="{A7CC49E2-AB7B-4B24-A196-97A4A64C4B5C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DB124D-5034-44EC-A4F3-CF96629B75F3}" srcId="{0A084B2B-676B-4673-B8FA-0A08FCF8F4F1}" destId="{6AA4284F-3AFB-44F1-9B7C-AF485C4F1F0A}" srcOrd="5" destOrd="0" parTransId="{7205F570-F23E-441F-BCEA-1DA056E2C048}" sibTransId="{B54A1E21-9E18-4D9F-ABB0-EF5E10EA2552}"/>
    <dgm:cxn modelId="{7207FB3C-EE8A-4CEA-9D57-D46F6557E665}" type="presOf" srcId="{5422011A-D1AB-4A9E-86F3-E37331925F11}" destId="{EC7E7302-9823-4FF4-8EF9-6CBFC864E377}" srcOrd="0" destOrd="0" presId="urn:microsoft.com/office/officeart/2005/8/layout/vList2"/>
    <dgm:cxn modelId="{DF9DA88A-3741-4016-9E65-D02A4FD75BB4}" type="presOf" srcId="{9AFCE2F3-A467-45C7-9501-4B743D307A1F}" destId="{729DD46B-A91A-4491-9545-B1C1F74AEA62}" srcOrd="0" destOrd="0" presId="urn:microsoft.com/office/officeart/2005/8/layout/vList2"/>
    <dgm:cxn modelId="{8371FF0F-C920-4E9B-A0D2-C3E1A913DACE}" type="presOf" srcId="{7FFD4F78-5429-4932-95E4-8CB389557F4C}" destId="{B33431BF-7211-4089-8C30-7772132A03EF}" srcOrd="0" destOrd="0" presId="urn:microsoft.com/office/officeart/2005/8/layout/vList2"/>
    <dgm:cxn modelId="{B68F6A45-9619-4C2A-9C6A-6E32435803E3}" srcId="{0A084B2B-676B-4673-B8FA-0A08FCF8F4F1}" destId="{814C4E89-7F53-4FB3-B4D0-01C9B91C5C7A}" srcOrd="2" destOrd="0" parTransId="{F9C79AC4-8C63-4B9F-9AE1-13A89DC9AE43}" sibTransId="{8AEBF005-F06E-47E0-A501-C4B556AFD365}"/>
    <dgm:cxn modelId="{A27E6508-0C2F-4C53-BF28-6FD1E2ADC15C}" type="presOf" srcId="{6AA4284F-3AFB-44F1-9B7C-AF485C4F1F0A}" destId="{EE90223E-D7FB-4238-877E-F7758C9E15B4}" srcOrd="0" destOrd="0" presId="urn:microsoft.com/office/officeart/2005/8/layout/vList2"/>
    <dgm:cxn modelId="{CE22F721-2E30-4AD6-961E-BF84006253E2}" srcId="{0A084B2B-676B-4673-B8FA-0A08FCF8F4F1}" destId="{7FFD4F78-5429-4932-95E4-8CB389557F4C}" srcOrd="0" destOrd="0" parTransId="{AAE11235-93FD-4264-B297-E139095FE28A}" sibTransId="{BB450837-0E12-45A1-8D75-2B8BAB64EAF9}"/>
    <dgm:cxn modelId="{C9448B08-795B-42F0-A594-F5BA656E3852}" type="presOf" srcId="{A7CC49E2-AB7B-4B24-A196-97A4A64C4B5C}" destId="{57EE8E9E-EBE7-42B5-8EE8-284E1538A3EE}" srcOrd="0" destOrd="0" presId="urn:microsoft.com/office/officeart/2005/8/layout/vList2"/>
    <dgm:cxn modelId="{6E1AA14D-2E04-4D5E-8760-981E309507E8}" srcId="{0A084B2B-676B-4673-B8FA-0A08FCF8F4F1}" destId="{5422011A-D1AB-4A9E-86F3-E37331925F11}" srcOrd="1" destOrd="0" parTransId="{AFF8B376-D58E-4946-9ECD-982D3D59AC3D}" sibTransId="{989AADD4-C822-4864-B5C6-757EE81C98EB}"/>
    <dgm:cxn modelId="{C1AB4E06-56F9-47F8-8BF6-F89DD03B12EA}" type="presOf" srcId="{814C4E89-7F53-4FB3-B4D0-01C9B91C5C7A}" destId="{78ED7814-6AD8-4F01-A040-F664EB685640}" srcOrd="0" destOrd="0" presId="urn:microsoft.com/office/officeart/2005/8/layout/vList2"/>
    <dgm:cxn modelId="{75831E2F-6538-41F6-A412-F1E349C94735}" type="presOf" srcId="{0A084B2B-676B-4673-B8FA-0A08FCF8F4F1}" destId="{6688013D-3D41-4B16-9421-2E8513D05488}" srcOrd="0" destOrd="0" presId="urn:microsoft.com/office/officeart/2005/8/layout/vList2"/>
    <dgm:cxn modelId="{DEE77B1A-982A-4BC4-9813-194BDE17BC34}" srcId="{0A084B2B-676B-4673-B8FA-0A08FCF8F4F1}" destId="{A7CC49E2-AB7B-4B24-A196-97A4A64C4B5C}" srcOrd="7" destOrd="0" parTransId="{409AC4A3-3EF1-410F-ADF4-84D5273A84F8}" sibTransId="{0D4C1DF7-9A98-4DE7-B891-BC52A053C015}"/>
    <dgm:cxn modelId="{E3A47C77-F900-416D-9CBE-5C79D3E33DA6}" srcId="{0A084B2B-676B-4673-B8FA-0A08FCF8F4F1}" destId="{F766935A-13AF-4E8D-9F67-613B729B619A}" srcOrd="4" destOrd="0" parTransId="{E9A3A8BD-AD67-44FA-AAA3-71C8CFA7F5AE}" sibTransId="{CDD81B55-5191-4B99-86DD-6DB160450391}"/>
    <dgm:cxn modelId="{D48B1D7A-4428-41EF-8B79-74E9DE7BEBA9}" type="presOf" srcId="{F766935A-13AF-4E8D-9F67-613B729B619A}" destId="{33A21970-5658-4B80-9471-356186EDD612}" srcOrd="0" destOrd="0" presId="urn:microsoft.com/office/officeart/2005/8/layout/vList2"/>
    <dgm:cxn modelId="{40BF06E2-C707-449C-9DA0-8C0952CFDAC5}" type="presOf" srcId="{32C5D4AB-20AA-4521-847B-B71BF49D2A0D}" destId="{0ECDAEB0-CF72-44A8-A948-8F314287B623}" srcOrd="0" destOrd="0" presId="urn:microsoft.com/office/officeart/2005/8/layout/vList2"/>
    <dgm:cxn modelId="{15918234-8AE0-4590-A786-9D9CEE39C105}" srcId="{0A084B2B-676B-4673-B8FA-0A08FCF8F4F1}" destId="{9AFCE2F3-A467-45C7-9501-4B743D307A1F}" srcOrd="6" destOrd="0" parTransId="{FA47AE6E-37EA-4E8F-B6AA-1D47186117C9}" sibTransId="{84D3D859-C03A-4883-A1E8-9415DE25BF36}"/>
    <dgm:cxn modelId="{701297E2-1D63-46E3-8F7A-EE0338C54DAE}" srcId="{0A084B2B-676B-4673-B8FA-0A08FCF8F4F1}" destId="{32C5D4AB-20AA-4521-847B-B71BF49D2A0D}" srcOrd="3" destOrd="0" parTransId="{104CECE1-10B1-4928-B8BA-5678825DCF78}" sibTransId="{8243B2FE-196F-43B6-9030-34B78B5720FD}"/>
    <dgm:cxn modelId="{3CD05E7E-879F-4B43-BFA4-EDEB3018A32D}" type="presParOf" srcId="{6688013D-3D41-4B16-9421-2E8513D05488}" destId="{B33431BF-7211-4089-8C30-7772132A03EF}" srcOrd="0" destOrd="0" presId="urn:microsoft.com/office/officeart/2005/8/layout/vList2"/>
    <dgm:cxn modelId="{4F2D7DD3-3D7E-4E01-9FCA-5520791812D7}" type="presParOf" srcId="{6688013D-3D41-4B16-9421-2E8513D05488}" destId="{7CEABB16-39C6-4EBA-A0F7-4AC03F8AEC98}" srcOrd="1" destOrd="0" presId="urn:microsoft.com/office/officeart/2005/8/layout/vList2"/>
    <dgm:cxn modelId="{80694531-5CC3-4AD5-B0BA-3463C732025B}" type="presParOf" srcId="{6688013D-3D41-4B16-9421-2E8513D05488}" destId="{EC7E7302-9823-4FF4-8EF9-6CBFC864E377}" srcOrd="2" destOrd="0" presId="urn:microsoft.com/office/officeart/2005/8/layout/vList2"/>
    <dgm:cxn modelId="{3EFB90CF-D332-4381-917C-B04919185131}" type="presParOf" srcId="{6688013D-3D41-4B16-9421-2E8513D05488}" destId="{7C54C407-7E77-4A02-9D65-6ACAD55692B8}" srcOrd="3" destOrd="0" presId="urn:microsoft.com/office/officeart/2005/8/layout/vList2"/>
    <dgm:cxn modelId="{4DED2064-CCCC-42EA-8661-F945F1D9E944}" type="presParOf" srcId="{6688013D-3D41-4B16-9421-2E8513D05488}" destId="{78ED7814-6AD8-4F01-A040-F664EB685640}" srcOrd="4" destOrd="0" presId="urn:microsoft.com/office/officeart/2005/8/layout/vList2"/>
    <dgm:cxn modelId="{F78011FC-9BBF-4CAE-8BA6-1F319E58CAA9}" type="presParOf" srcId="{6688013D-3D41-4B16-9421-2E8513D05488}" destId="{E50C6D44-CC29-4B24-B36F-D8B024264650}" srcOrd="5" destOrd="0" presId="urn:microsoft.com/office/officeart/2005/8/layout/vList2"/>
    <dgm:cxn modelId="{6B4CF101-79E3-4930-9EF9-7DC1E52A36F9}" type="presParOf" srcId="{6688013D-3D41-4B16-9421-2E8513D05488}" destId="{0ECDAEB0-CF72-44A8-A948-8F314287B623}" srcOrd="6" destOrd="0" presId="urn:microsoft.com/office/officeart/2005/8/layout/vList2"/>
    <dgm:cxn modelId="{0B523EFB-0D14-44AF-8BD9-7D0C03BCD756}" type="presParOf" srcId="{6688013D-3D41-4B16-9421-2E8513D05488}" destId="{C3ABC19C-2F60-4F2B-8220-BA8D498ADA48}" srcOrd="7" destOrd="0" presId="urn:microsoft.com/office/officeart/2005/8/layout/vList2"/>
    <dgm:cxn modelId="{348C4147-7D64-4B50-9731-5C1069B39E63}" type="presParOf" srcId="{6688013D-3D41-4B16-9421-2E8513D05488}" destId="{33A21970-5658-4B80-9471-356186EDD612}" srcOrd="8" destOrd="0" presId="urn:microsoft.com/office/officeart/2005/8/layout/vList2"/>
    <dgm:cxn modelId="{6081CA6D-9CDA-4C41-90F7-4ED1A175862F}" type="presParOf" srcId="{6688013D-3D41-4B16-9421-2E8513D05488}" destId="{511997C5-4BF2-4ADE-A735-52DC5A2B4388}" srcOrd="9" destOrd="0" presId="urn:microsoft.com/office/officeart/2005/8/layout/vList2"/>
    <dgm:cxn modelId="{6B85EE6C-CF87-4B11-907B-39C2D9C27F09}" type="presParOf" srcId="{6688013D-3D41-4B16-9421-2E8513D05488}" destId="{EE90223E-D7FB-4238-877E-F7758C9E15B4}" srcOrd="10" destOrd="0" presId="urn:microsoft.com/office/officeart/2005/8/layout/vList2"/>
    <dgm:cxn modelId="{44916664-8FA1-48B1-AFF2-98EA74FCEB2A}" type="presParOf" srcId="{6688013D-3D41-4B16-9421-2E8513D05488}" destId="{29B8FF3D-8447-4166-9442-938D3727F83A}" srcOrd="11" destOrd="0" presId="urn:microsoft.com/office/officeart/2005/8/layout/vList2"/>
    <dgm:cxn modelId="{614DC869-3915-4779-959C-E81BFBE68D81}" type="presParOf" srcId="{6688013D-3D41-4B16-9421-2E8513D05488}" destId="{729DD46B-A91A-4491-9545-B1C1F74AEA62}" srcOrd="12" destOrd="0" presId="urn:microsoft.com/office/officeart/2005/8/layout/vList2"/>
    <dgm:cxn modelId="{54E7FF97-3775-4772-B462-0CDA450DB5A4}" type="presParOf" srcId="{6688013D-3D41-4B16-9421-2E8513D05488}" destId="{F287D29A-B037-4549-982A-006834EFF6FD}" srcOrd="13" destOrd="0" presId="urn:microsoft.com/office/officeart/2005/8/layout/vList2"/>
    <dgm:cxn modelId="{6FEAD28B-00A8-4081-97B1-65EEC29C7A91}" type="presParOf" srcId="{6688013D-3D41-4B16-9421-2E8513D05488}" destId="{57EE8E9E-EBE7-42B5-8EE8-284E1538A3EE}" srcOrd="14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BB1790-F7C2-475E-8D9C-E9C9B602B616}" type="doc">
      <dgm:prSet loTypeId="urn:microsoft.com/office/officeart/2005/8/layout/hierarchy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294DEB-117E-43A9-9285-557BDA3E05B4}">
      <dgm:prSet phldrT="[Текст]"/>
      <dgm:spPr/>
      <dgm:t>
        <a:bodyPr/>
        <a:lstStyle/>
        <a:p>
          <a:r>
            <a:rPr lang="ru-RU" dirty="0" smtClean="0"/>
            <a:t>1-й год</a:t>
          </a:r>
          <a:endParaRPr lang="ru-RU" dirty="0"/>
        </a:p>
      </dgm:t>
    </dgm:pt>
    <dgm:pt modelId="{E1BDF89C-CDED-4EE3-B004-8826C083B974}" type="parTrans" cxnId="{F4DBF94B-F93B-4FBD-843B-0FCC18A510B9}">
      <dgm:prSet/>
      <dgm:spPr/>
      <dgm:t>
        <a:bodyPr/>
        <a:lstStyle/>
        <a:p>
          <a:endParaRPr lang="ru-RU"/>
        </a:p>
      </dgm:t>
    </dgm:pt>
    <dgm:pt modelId="{EC1B1E3F-16FB-43B6-9DB5-CFEADE67ADFA}" type="sibTrans" cxnId="{F4DBF94B-F93B-4FBD-843B-0FCC18A510B9}">
      <dgm:prSet/>
      <dgm:spPr/>
      <dgm:t>
        <a:bodyPr/>
        <a:lstStyle/>
        <a:p>
          <a:endParaRPr lang="ru-RU"/>
        </a:p>
      </dgm:t>
    </dgm:pt>
    <dgm:pt modelId="{7983423C-B8F0-4F3F-8ECC-0C262E954AFB}">
      <dgm:prSet phldrT="[Текст]"/>
      <dgm:spPr/>
      <dgm:t>
        <a:bodyPr/>
        <a:lstStyle/>
        <a:p>
          <a:r>
            <a:rPr lang="ru-RU" dirty="0" smtClean="0"/>
            <a:t>яровые</a:t>
          </a:r>
          <a:endParaRPr lang="ru-RU" dirty="0"/>
        </a:p>
      </dgm:t>
    </dgm:pt>
    <dgm:pt modelId="{2DE093DB-4D6A-407B-9C34-8225EE608097}" type="parTrans" cxnId="{F9A506EC-BF03-4B40-8C26-4EA5E5C81ECB}">
      <dgm:prSet/>
      <dgm:spPr/>
      <dgm:t>
        <a:bodyPr/>
        <a:lstStyle/>
        <a:p>
          <a:endParaRPr lang="ru-RU"/>
        </a:p>
      </dgm:t>
    </dgm:pt>
    <dgm:pt modelId="{C8B5EBDF-05EB-4660-8203-B1547EB74592}" type="sibTrans" cxnId="{F9A506EC-BF03-4B40-8C26-4EA5E5C81ECB}">
      <dgm:prSet/>
      <dgm:spPr/>
      <dgm:t>
        <a:bodyPr/>
        <a:lstStyle/>
        <a:p>
          <a:endParaRPr lang="ru-RU"/>
        </a:p>
      </dgm:t>
    </dgm:pt>
    <dgm:pt modelId="{E5234BE9-96B1-46B0-848C-5DD0F9B3F147}">
      <dgm:prSet phldrT="[Текст]"/>
      <dgm:spPr/>
      <dgm:t>
        <a:bodyPr/>
        <a:lstStyle/>
        <a:p>
          <a:r>
            <a:rPr lang="ru-RU" dirty="0" smtClean="0"/>
            <a:t>пар</a:t>
          </a:r>
          <a:endParaRPr lang="ru-RU" dirty="0"/>
        </a:p>
      </dgm:t>
    </dgm:pt>
    <dgm:pt modelId="{B9328711-5B90-42FC-8C96-37F91DC0BA76}" type="parTrans" cxnId="{7400C614-821C-479F-A679-34B161BDE6E3}">
      <dgm:prSet/>
      <dgm:spPr/>
      <dgm:t>
        <a:bodyPr/>
        <a:lstStyle/>
        <a:p>
          <a:endParaRPr lang="ru-RU"/>
        </a:p>
      </dgm:t>
    </dgm:pt>
    <dgm:pt modelId="{9CD50214-F0E4-4E37-B0A0-E202F449F651}" type="sibTrans" cxnId="{7400C614-821C-479F-A679-34B161BDE6E3}">
      <dgm:prSet/>
      <dgm:spPr/>
      <dgm:t>
        <a:bodyPr/>
        <a:lstStyle/>
        <a:p>
          <a:endParaRPr lang="ru-RU"/>
        </a:p>
      </dgm:t>
    </dgm:pt>
    <dgm:pt modelId="{51931A9D-8DD9-46A5-8A90-0FFA7235348A}">
      <dgm:prSet phldrT="[Текст]"/>
      <dgm:spPr/>
      <dgm:t>
        <a:bodyPr/>
        <a:lstStyle/>
        <a:p>
          <a:r>
            <a:rPr lang="ru-RU" dirty="0" smtClean="0"/>
            <a:t>2-й год</a:t>
          </a:r>
          <a:endParaRPr lang="ru-RU" dirty="0"/>
        </a:p>
      </dgm:t>
    </dgm:pt>
    <dgm:pt modelId="{44BDEC54-70E4-43AB-A5DE-1A01A2393158}" type="parTrans" cxnId="{2C329142-29E9-45AA-BF0F-14227FFB254F}">
      <dgm:prSet/>
      <dgm:spPr/>
      <dgm:t>
        <a:bodyPr/>
        <a:lstStyle/>
        <a:p>
          <a:endParaRPr lang="ru-RU"/>
        </a:p>
      </dgm:t>
    </dgm:pt>
    <dgm:pt modelId="{6988AF49-DED9-4FA0-BEA6-A021574FA276}" type="sibTrans" cxnId="{2C329142-29E9-45AA-BF0F-14227FFB254F}">
      <dgm:prSet/>
      <dgm:spPr/>
      <dgm:t>
        <a:bodyPr/>
        <a:lstStyle/>
        <a:p>
          <a:endParaRPr lang="ru-RU"/>
        </a:p>
      </dgm:t>
    </dgm:pt>
    <dgm:pt modelId="{AB5E8B01-FBE0-45C5-965F-B3520B094C9A}">
      <dgm:prSet phldrT="[Текст]"/>
      <dgm:spPr/>
      <dgm:t>
        <a:bodyPr/>
        <a:lstStyle/>
        <a:p>
          <a:r>
            <a:rPr lang="ru-RU" dirty="0" smtClean="0"/>
            <a:t>пар</a:t>
          </a:r>
          <a:endParaRPr lang="ru-RU" dirty="0"/>
        </a:p>
      </dgm:t>
    </dgm:pt>
    <dgm:pt modelId="{1A096E96-73AB-4C1F-A2F8-70B1B22E87ED}" type="parTrans" cxnId="{9E401F67-E001-4828-B2B5-E241B0336D28}">
      <dgm:prSet/>
      <dgm:spPr/>
      <dgm:t>
        <a:bodyPr/>
        <a:lstStyle/>
        <a:p>
          <a:endParaRPr lang="ru-RU"/>
        </a:p>
      </dgm:t>
    </dgm:pt>
    <dgm:pt modelId="{F3C7D800-9B28-4393-9AC9-01425099E69C}" type="sibTrans" cxnId="{9E401F67-E001-4828-B2B5-E241B0336D28}">
      <dgm:prSet/>
      <dgm:spPr/>
      <dgm:t>
        <a:bodyPr/>
        <a:lstStyle/>
        <a:p>
          <a:endParaRPr lang="ru-RU"/>
        </a:p>
      </dgm:t>
    </dgm:pt>
    <dgm:pt modelId="{8036C5C6-5D22-4023-A9C1-1684F766EA47}">
      <dgm:prSet phldrT="[Текст]"/>
      <dgm:spPr/>
      <dgm:t>
        <a:bodyPr/>
        <a:lstStyle/>
        <a:p>
          <a:r>
            <a:rPr lang="ru-RU" dirty="0" smtClean="0"/>
            <a:t>озимые</a:t>
          </a:r>
          <a:endParaRPr lang="ru-RU" dirty="0"/>
        </a:p>
      </dgm:t>
    </dgm:pt>
    <dgm:pt modelId="{BC3C607F-C689-4F5B-9E51-89BCE8502194}" type="parTrans" cxnId="{223C3395-D0DB-4535-BA8B-32E785C07BA6}">
      <dgm:prSet/>
      <dgm:spPr/>
      <dgm:t>
        <a:bodyPr/>
        <a:lstStyle/>
        <a:p>
          <a:endParaRPr lang="ru-RU"/>
        </a:p>
      </dgm:t>
    </dgm:pt>
    <dgm:pt modelId="{4DF0C560-E529-44ED-B149-EB5DB137A634}" type="sibTrans" cxnId="{223C3395-D0DB-4535-BA8B-32E785C07BA6}">
      <dgm:prSet/>
      <dgm:spPr/>
      <dgm:t>
        <a:bodyPr/>
        <a:lstStyle/>
        <a:p>
          <a:endParaRPr lang="ru-RU"/>
        </a:p>
      </dgm:t>
    </dgm:pt>
    <dgm:pt modelId="{A5764FE2-62E9-4F78-A2A1-A8502435A856}" type="pres">
      <dgm:prSet presAssocID="{99BB1790-F7C2-475E-8D9C-E9C9B602B6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FBD4905-A3B1-4D9D-B48E-B3786CDA12D9}" type="pres">
      <dgm:prSet presAssocID="{E6294DEB-117E-43A9-9285-557BDA3E05B4}" presName="root" presStyleCnt="0"/>
      <dgm:spPr/>
    </dgm:pt>
    <dgm:pt modelId="{25C65F10-7A8E-4E3D-8B03-02E93E246E84}" type="pres">
      <dgm:prSet presAssocID="{E6294DEB-117E-43A9-9285-557BDA3E05B4}" presName="rootComposite" presStyleCnt="0"/>
      <dgm:spPr/>
    </dgm:pt>
    <dgm:pt modelId="{EAE3060C-2C06-4ABB-8BB0-DB9127ED2D12}" type="pres">
      <dgm:prSet presAssocID="{E6294DEB-117E-43A9-9285-557BDA3E05B4}" presName="rootText" presStyleLbl="node1" presStyleIdx="0" presStyleCnt="2" custLinFactNeighborX="1172" custLinFactNeighborY="-32"/>
      <dgm:spPr/>
      <dgm:t>
        <a:bodyPr/>
        <a:lstStyle/>
        <a:p>
          <a:endParaRPr lang="ru-RU"/>
        </a:p>
      </dgm:t>
    </dgm:pt>
    <dgm:pt modelId="{14657A55-050D-421B-B1B4-8B0387C9C80E}" type="pres">
      <dgm:prSet presAssocID="{E6294DEB-117E-43A9-9285-557BDA3E05B4}" presName="rootConnector" presStyleLbl="node1" presStyleIdx="0" presStyleCnt="2"/>
      <dgm:spPr/>
      <dgm:t>
        <a:bodyPr/>
        <a:lstStyle/>
        <a:p>
          <a:endParaRPr lang="ru-RU"/>
        </a:p>
      </dgm:t>
    </dgm:pt>
    <dgm:pt modelId="{8410CC55-C941-4D66-9FB1-5C2D3AF130F0}" type="pres">
      <dgm:prSet presAssocID="{E6294DEB-117E-43A9-9285-557BDA3E05B4}" presName="childShape" presStyleCnt="0"/>
      <dgm:spPr/>
    </dgm:pt>
    <dgm:pt modelId="{65C5CDA4-A466-4E43-A9F6-89FD04BA0960}" type="pres">
      <dgm:prSet presAssocID="{2DE093DB-4D6A-407B-9C34-8225EE608097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DEAED4E-C872-4305-AD67-9691BA3007F1}" type="pres">
      <dgm:prSet presAssocID="{7983423C-B8F0-4F3F-8ECC-0C262E954AFB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6EE9-1CB7-450F-B963-4F22678C263F}" type="pres">
      <dgm:prSet presAssocID="{B9328711-5B90-42FC-8C96-37F91DC0BA76}" presName="Name13" presStyleLbl="parChTrans1D2" presStyleIdx="1" presStyleCnt="4"/>
      <dgm:spPr/>
      <dgm:t>
        <a:bodyPr/>
        <a:lstStyle/>
        <a:p>
          <a:endParaRPr lang="ru-RU"/>
        </a:p>
      </dgm:t>
    </dgm:pt>
    <dgm:pt modelId="{8AE36862-5F8D-4158-B083-9597EB8AFFAC}" type="pres">
      <dgm:prSet presAssocID="{E5234BE9-96B1-46B0-848C-5DD0F9B3F147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182E4-9548-4D79-9D57-3228D7E4E2B9}" type="pres">
      <dgm:prSet presAssocID="{51931A9D-8DD9-46A5-8A90-0FFA7235348A}" presName="root" presStyleCnt="0"/>
      <dgm:spPr/>
    </dgm:pt>
    <dgm:pt modelId="{E8E8593F-9355-4D25-AE00-606E7633748A}" type="pres">
      <dgm:prSet presAssocID="{51931A9D-8DD9-46A5-8A90-0FFA7235348A}" presName="rootComposite" presStyleCnt="0"/>
      <dgm:spPr/>
    </dgm:pt>
    <dgm:pt modelId="{83A113D3-FDB8-49DD-8BB8-4002583BEC14}" type="pres">
      <dgm:prSet presAssocID="{51931A9D-8DD9-46A5-8A90-0FFA7235348A}" presName="rootText" presStyleLbl="node1" presStyleIdx="1" presStyleCnt="2"/>
      <dgm:spPr/>
      <dgm:t>
        <a:bodyPr/>
        <a:lstStyle/>
        <a:p>
          <a:endParaRPr lang="ru-RU"/>
        </a:p>
      </dgm:t>
    </dgm:pt>
    <dgm:pt modelId="{C8096832-8170-4B73-9CE0-FF679B101CC9}" type="pres">
      <dgm:prSet presAssocID="{51931A9D-8DD9-46A5-8A90-0FFA7235348A}" presName="rootConnector" presStyleLbl="node1" presStyleIdx="1" presStyleCnt="2"/>
      <dgm:spPr/>
      <dgm:t>
        <a:bodyPr/>
        <a:lstStyle/>
        <a:p>
          <a:endParaRPr lang="ru-RU"/>
        </a:p>
      </dgm:t>
    </dgm:pt>
    <dgm:pt modelId="{F1F85E4A-A31B-4EEF-8C15-59853AFD0373}" type="pres">
      <dgm:prSet presAssocID="{51931A9D-8DD9-46A5-8A90-0FFA7235348A}" presName="childShape" presStyleCnt="0"/>
      <dgm:spPr/>
    </dgm:pt>
    <dgm:pt modelId="{326C33E5-E255-4773-98E2-4345DF896526}" type="pres">
      <dgm:prSet presAssocID="{1A096E96-73AB-4C1F-A2F8-70B1B22E87E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C9A1BD41-2987-45D3-AEAB-380C661B5B7E}" type="pres">
      <dgm:prSet presAssocID="{AB5E8B01-FBE0-45C5-965F-B3520B094C9A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EA6BC-9308-4041-8268-5227DE8CD6B2}" type="pres">
      <dgm:prSet presAssocID="{BC3C607F-C689-4F5B-9E51-89BCE8502194}" presName="Name13" presStyleLbl="parChTrans1D2" presStyleIdx="3" presStyleCnt="4"/>
      <dgm:spPr/>
      <dgm:t>
        <a:bodyPr/>
        <a:lstStyle/>
        <a:p>
          <a:endParaRPr lang="ru-RU"/>
        </a:p>
      </dgm:t>
    </dgm:pt>
    <dgm:pt modelId="{C7A89D55-E5A3-4BF5-B411-330D054DAF9E}" type="pres">
      <dgm:prSet presAssocID="{8036C5C6-5D22-4023-A9C1-1684F766EA47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00C614-821C-479F-A679-34B161BDE6E3}" srcId="{E6294DEB-117E-43A9-9285-557BDA3E05B4}" destId="{E5234BE9-96B1-46B0-848C-5DD0F9B3F147}" srcOrd="1" destOrd="0" parTransId="{B9328711-5B90-42FC-8C96-37F91DC0BA76}" sibTransId="{9CD50214-F0E4-4E37-B0A0-E202F449F651}"/>
    <dgm:cxn modelId="{9719252F-5BCA-4951-A190-91BAF232C792}" type="presOf" srcId="{7983423C-B8F0-4F3F-8ECC-0C262E954AFB}" destId="{DDEAED4E-C872-4305-AD67-9691BA3007F1}" srcOrd="0" destOrd="0" presId="urn:microsoft.com/office/officeart/2005/8/layout/hierarchy3"/>
    <dgm:cxn modelId="{2C329142-29E9-45AA-BF0F-14227FFB254F}" srcId="{99BB1790-F7C2-475E-8D9C-E9C9B602B616}" destId="{51931A9D-8DD9-46A5-8A90-0FFA7235348A}" srcOrd="1" destOrd="0" parTransId="{44BDEC54-70E4-43AB-A5DE-1A01A2393158}" sibTransId="{6988AF49-DED9-4FA0-BEA6-A021574FA276}"/>
    <dgm:cxn modelId="{2A8FD834-7451-4EB5-923E-681DB7810DF3}" type="presOf" srcId="{B9328711-5B90-42FC-8C96-37F91DC0BA76}" destId="{018C6EE9-1CB7-450F-B963-4F22678C263F}" srcOrd="0" destOrd="0" presId="urn:microsoft.com/office/officeart/2005/8/layout/hierarchy3"/>
    <dgm:cxn modelId="{324CACDA-3DC5-47AE-9470-5DD9D773F61F}" type="presOf" srcId="{AB5E8B01-FBE0-45C5-965F-B3520B094C9A}" destId="{C9A1BD41-2987-45D3-AEAB-380C661B5B7E}" srcOrd="0" destOrd="0" presId="urn:microsoft.com/office/officeart/2005/8/layout/hierarchy3"/>
    <dgm:cxn modelId="{99A9D912-CC83-47E7-B478-8C2571A6E98A}" type="presOf" srcId="{E5234BE9-96B1-46B0-848C-5DD0F9B3F147}" destId="{8AE36862-5F8D-4158-B083-9597EB8AFFAC}" srcOrd="0" destOrd="0" presId="urn:microsoft.com/office/officeart/2005/8/layout/hierarchy3"/>
    <dgm:cxn modelId="{A7A37C13-9C6C-4271-9527-3511B61B35DA}" type="presOf" srcId="{51931A9D-8DD9-46A5-8A90-0FFA7235348A}" destId="{83A113D3-FDB8-49DD-8BB8-4002583BEC14}" srcOrd="0" destOrd="0" presId="urn:microsoft.com/office/officeart/2005/8/layout/hierarchy3"/>
    <dgm:cxn modelId="{F0F4E619-6B9F-4978-A6F5-2F26A33DF070}" type="presOf" srcId="{E6294DEB-117E-43A9-9285-557BDA3E05B4}" destId="{EAE3060C-2C06-4ABB-8BB0-DB9127ED2D12}" srcOrd="0" destOrd="0" presId="urn:microsoft.com/office/officeart/2005/8/layout/hierarchy3"/>
    <dgm:cxn modelId="{8319E421-84DC-4309-A500-EBB54A018BF2}" type="presOf" srcId="{8036C5C6-5D22-4023-A9C1-1684F766EA47}" destId="{C7A89D55-E5A3-4BF5-B411-330D054DAF9E}" srcOrd="0" destOrd="0" presId="urn:microsoft.com/office/officeart/2005/8/layout/hierarchy3"/>
    <dgm:cxn modelId="{7C544607-0F16-4F9D-9B9E-482B78A1F94A}" type="presOf" srcId="{99BB1790-F7C2-475E-8D9C-E9C9B602B616}" destId="{A5764FE2-62E9-4F78-A2A1-A8502435A856}" srcOrd="0" destOrd="0" presId="urn:microsoft.com/office/officeart/2005/8/layout/hierarchy3"/>
    <dgm:cxn modelId="{AEB97ABE-E4F8-43FD-92FA-595E06417798}" type="presOf" srcId="{1A096E96-73AB-4C1F-A2F8-70B1B22E87ED}" destId="{326C33E5-E255-4773-98E2-4345DF896526}" srcOrd="0" destOrd="0" presId="urn:microsoft.com/office/officeart/2005/8/layout/hierarchy3"/>
    <dgm:cxn modelId="{F6602280-A3C5-4853-997C-8BA1D4F36AE0}" type="presOf" srcId="{BC3C607F-C689-4F5B-9E51-89BCE8502194}" destId="{F9DEA6BC-9308-4041-8268-5227DE8CD6B2}" srcOrd="0" destOrd="0" presId="urn:microsoft.com/office/officeart/2005/8/layout/hierarchy3"/>
    <dgm:cxn modelId="{223C3395-D0DB-4535-BA8B-32E785C07BA6}" srcId="{51931A9D-8DD9-46A5-8A90-0FFA7235348A}" destId="{8036C5C6-5D22-4023-A9C1-1684F766EA47}" srcOrd="1" destOrd="0" parTransId="{BC3C607F-C689-4F5B-9E51-89BCE8502194}" sibTransId="{4DF0C560-E529-44ED-B149-EB5DB137A634}"/>
    <dgm:cxn modelId="{4655D83A-7136-4DE7-9399-201CC8256406}" type="presOf" srcId="{E6294DEB-117E-43A9-9285-557BDA3E05B4}" destId="{14657A55-050D-421B-B1B4-8B0387C9C80E}" srcOrd="1" destOrd="0" presId="urn:microsoft.com/office/officeart/2005/8/layout/hierarchy3"/>
    <dgm:cxn modelId="{A9940193-00E8-43CB-BBF3-CACFE5FDDED6}" type="presOf" srcId="{51931A9D-8DD9-46A5-8A90-0FFA7235348A}" destId="{C8096832-8170-4B73-9CE0-FF679B101CC9}" srcOrd="1" destOrd="0" presId="urn:microsoft.com/office/officeart/2005/8/layout/hierarchy3"/>
    <dgm:cxn modelId="{9E401F67-E001-4828-B2B5-E241B0336D28}" srcId="{51931A9D-8DD9-46A5-8A90-0FFA7235348A}" destId="{AB5E8B01-FBE0-45C5-965F-B3520B094C9A}" srcOrd="0" destOrd="0" parTransId="{1A096E96-73AB-4C1F-A2F8-70B1B22E87ED}" sibTransId="{F3C7D800-9B28-4393-9AC9-01425099E69C}"/>
    <dgm:cxn modelId="{F9A506EC-BF03-4B40-8C26-4EA5E5C81ECB}" srcId="{E6294DEB-117E-43A9-9285-557BDA3E05B4}" destId="{7983423C-B8F0-4F3F-8ECC-0C262E954AFB}" srcOrd="0" destOrd="0" parTransId="{2DE093DB-4D6A-407B-9C34-8225EE608097}" sibTransId="{C8B5EBDF-05EB-4660-8203-B1547EB74592}"/>
    <dgm:cxn modelId="{CA5E9B00-419E-4565-B3E0-CD7BD70A14A2}" type="presOf" srcId="{2DE093DB-4D6A-407B-9C34-8225EE608097}" destId="{65C5CDA4-A466-4E43-A9F6-89FD04BA0960}" srcOrd="0" destOrd="0" presId="urn:microsoft.com/office/officeart/2005/8/layout/hierarchy3"/>
    <dgm:cxn modelId="{F4DBF94B-F93B-4FBD-843B-0FCC18A510B9}" srcId="{99BB1790-F7C2-475E-8D9C-E9C9B602B616}" destId="{E6294DEB-117E-43A9-9285-557BDA3E05B4}" srcOrd="0" destOrd="0" parTransId="{E1BDF89C-CDED-4EE3-B004-8826C083B974}" sibTransId="{EC1B1E3F-16FB-43B6-9DB5-CFEADE67ADFA}"/>
    <dgm:cxn modelId="{37B2E992-5BF1-405A-9040-CBEDF100913F}" type="presParOf" srcId="{A5764FE2-62E9-4F78-A2A1-A8502435A856}" destId="{0FBD4905-A3B1-4D9D-B48E-B3786CDA12D9}" srcOrd="0" destOrd="0" presId="urn:microsoft.com/office/officeart/2005/8/layout/hierarchy3"/>
    <dgm:cxn modelId="{9A850AA3-814C-4493-8D77-5458BFF8FC8A}" type="presParOf" srcId="{0FBD4905-A3B1-4D9D-B48E-B3786CDA12D9}" destId="{25C65F10-7A8E-4E3D-8B03-02E93E246E84}" srcOrd="0" destOrd="0" presId="urn:microsoft.com/office/officeart/2005/8/layout/hierarchy3"/>
    <dgm:cxn modelId="{BEE91C54-73D9-4C14-978C-9C801A8F1ADD}" type="presParOf" srcId="{25C65F10-7A8E-4E3D-8B03-02E93E246E84}" destId="{EAE3060C-2C06-4ABB-8BB0-DB9127ED2D12}" srcOrd="0" destOrd="0" presId="urn:microsoft.com/office/officeart/2005/8/layout/hierarchy3"/>
    <dgm:cxn modelId="{249B04CF-EAE0-4D79-ADA2-E9773F7DEA2A}" type="presParOf" srcId="{25C65F10-7A8E-4E3D-8B03-02E93E246E84}" destId="{14657A55-050D-421B-B1B4-8B0387C9C80E}" srcOrd="1" destOrd="0" presId="urn:microsoft.com/office/officeart/2005/8/layout/hierarchy3"/>
    <dgm:cxn modelId="{C8A7C620-E373-487D-86FF-8E25F69AC88D}" type="presParOf" srcId="{0FBD4905-A3B1-4D9D-B48E-B3786CDA12D9}" destId="{8410CC55-C941-4D66-9FB1-5C2D3AF130F0}" srcOrd="1" destOrd="0" presId="urn:microsoft.com/office/officeart/2005/8/layout/hierarchy3"/>
    <dgm:cxn modelId="{B18D31BF-3280-41FF-8DF3-2A3D55215FE5}" type="presParOf" srcId="{8410CC55-C941-4D66-9FB1-5C2D3AF130F0}" destId="{65C5CDA4-A466-4E43-A9F6-89FD04BA0960}" srcOrd="0" destOrd="0" presId="urn:microsoft.com/office/officeart/2005/8/layout/hierarchy3"/>
    <dgm:cxn modelId="{96BA3FF3-B001-449F-8E94-C041C029FD01}" type="presParOf" srcId="{8410CC55-C941-4D66-9FB1-5C2D3AF130F0}" destId="{DDEAED4E-C872-4305-AD67-9691BA3007F1}" srcOrd="1" destOrd="0" presId="urn:microsoft.com/office/officeart/2005/8/layout/hierarchy3"/>
    <dgm:cxn modelId="{BFDBEC5C-C6AB-4C82-983B-2D8807D29BD8}" type="presParOf" srcId="{8410CC55-C941-4D66-9FB1-5C2D3AF130F0}" destId="{018C6EE9-1CB7-450F-B963-4F22678C263F}" srcOrd="2" destOrd="0" presId="urn:microsoft.com/office/officeart/2005/8/layout/hierarchy3"/>
    <dgm:cxn modelId="{BECA3147-7A3E-4709-9236-8CC61E55698D}" type="presParOf" srcId="{8410CC55-C941-4D66-9FB1-5C2D3AF130F0}" destId="{8AE36862-5F8D-4158-B083-9597EB8AFFAC}" srcOrd="3" destOrd="0" presId="urn:microsoft.com/office/officeart/2005/8/layout/hierarchy3"/>
    <dgm:cxn modelId="{152EACB1-FC03-429E-AD6C-4455C7AF9006}" type="presParOf" srcId="{A5764FE2-62E9-4F78-A2A1-A8502435A856}" destId="{BEF182E4-9548-4D79-9D57-3228D7E4E2B9}" srcOrd="1" destOrd="0" presId="urn:microsoft.com/office/officeart/2005/8/layout/hierarchy3"/>
    <dgm:cxn modelId="{F1445FDB-DB38-4DB0-A8CF-FD6A2103FF46}" type="presParOf" srcId="{BEF182E4-9548-4D79-9D57-3228D7E4E2B9}" destId="{E8E8593F-9355-4D25-AE00-606E7633748A}" srcOrd="0" destOrd="0" presId="urn:microsoft.com/office/officeart/2005/8/layout/hierarchy3"/>
    <dgm:cxn modelId="{A3E0646C-5F5F-4BFB-8E28-2987F0E36776}" type="presParOf" srcId="{E8E8593F-9355-4D25-AE00-606E7633748A}" destId="{83A113D3-FDB8-49DD-8BB8-4002583BEC14}" srcOrd="0" destOrd="0" presId="urn:microsoft.com/office/officeart/2005/8/layout/hierarchy3"/>
    <dgm:cxn modelId="{678BEAC9-58E9-44B0-97CC-45B223C214D6}" type="presParOf" srcId="{E8E8593F-9355-4D25-AE00-606E7633748A}" destId="{C8096832-8170-4B73-9CE0-FF679B101CC9}" srcOrd="1" destOrd="0" presId="urn:microsoft.com/office/officeart/2005/8/layout/hierarchy3"/>
    <dgm:cxn modelId="{DD3A667A-023B-4A69-A4A3-554822A64F38}" type="presParOf" srcId="{BEF182E4-9548-4D79-9D57-3228D7E4E2B9}" destId="{F1F85E4A-A31B-4EEF-8C15-59853AFD0373}" srcOrd="1" destOrd="0" presId="urn:microsoft.com/office/officeart/2005/8/layout/hierarchy3"/>
    <dgm:cxn modelId="{CBD73DC5-3D97-432A-BDA5-6389D17C6B80}" type="presParOf" srcId="{F1F85E4A-A31B-4EEF-8C15-59853AFD0373}" destId="{326C33E5-E255-4773-98E2-4345DF896526}" srcOrd="0" destOrd="0" presId="urn:microsoft.com/office/officeart/2005/8/layout/hierarchy3"/>
    <dgm:cxn modelId="{57A56EE9-09D7-409D-8573-C3C933180B5A}" type="presParOf" srcId="{F1F85E4A-A31B-4EEF-8C15-59853AFD0373}" destId="{C9A1BD41-2987-45D3-AEAB-380C661B5B7E}" srcOrd="1" destOrd="0" presId="urn:microsoft.com/office/officeart/2005/8/layout/hierarchy3"/>
    <dgm:cxn modelId="{639ACBD0-0280-4B1B-8FAD-4386AEDF2086}" type="presParOf" srcId="{F1F85E4A-A31B-4EEF-8C15-59853AFD0373}" destId="{F9DEA6BC-9308-4041-8268-5227DE8CD6B2}" srcOrd="2" destOrd="0" presId="urn:microsoft.com/office/officeart/2005/8/layout/hierarchy3"/>
    <dgm:cxn modelId="{6438FD23-1478-4B5C-8789-540260066F7D}" type="presParOf" srcId="{F1F85E4A-A31B-4EEF-8C15-59853AFD0373}" destId="{C7A89D55-E5A3-4BF5-B411-330D054DAF9E}" srcOrd="3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1EA223-1971-4B71-8208-0CD31036AF5E}" type="doc">
      <dgm:prSet loTypeId="urn:microsoft.com/office/officeart/2005/8/layout/hierarchy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A65AA7-340A-4C26-9D51-36BE06E32E8E}">
      <dgm:prSet phldrT="[Текст]"/>
      <dgm:spPr/>
      <dgm:t>
        <a:bodyPr/>
        <a:lstStyle/>
        <a:p>
          <a:r>
            <a:rPr lang="ru-RU" dirty="0" smtClean="0"/>
            <a:t>Орудия труда</a:t>
          </a:r>
          <a:endParaRPr lang="ru-RU" dirty="0"/>
        </a:p>
      </dgm:t>
    </dgm:pt>
    <dgm:pt modelId="{BD676D93-C6A8-4FF9-A741-8D39A51F7B1C}" type="parTrans" cxnId="{F9ABDE45-4918-41AA-AA91-1E8A83F956E0}">
      <dgm:prSet/>
      <dgm:spPr/>
      <dgm:t>
        <a:bodyPr/>
        <a:lstStyle/>
        <a:p>
          <a:endParaRPr lang="ru-RU"/>
        </a:p>
      </dgm:t>
    </dgm:pt>
    <dgm:pt modelId="{8775D2AC-6864-4A85-A346-8F69F6C0BE29}" type="sibTrans" cxnId="{F9ABDE45-4918-41AA-AA91-1E8A83F956E0}">
      <dgm:prSet/>
      <dgm:spPr/>
      <dgm:t>
        <a:bodyPr/>
        <a:lstStyle/>
        <a:p>
          <a:endParaRPr lang="ru-RU"/>
        </a:p>
      </dgm:t>
    </dgm:pt>
    <dgm:pt modelId="{EB182C71-8211-494D-AC96-653B5673287B}">
      <dgm:prSet phldrT="[Текст]"/>
      <dgm:spPr/>
      <dgm:t>
        <a:bodyPr/>
        <a:lstStyle/>
        <a:p>
          <a:r>
            <a:rPr lang="ru-RU" dirty="0" smtClean="0"/>
            <a:t>секира – железный топор</a:t>
          </a:r>
          <a:endParaRPr lang="ru-RU" dirty="0"/>
        </a:p>
      </dgm:t>
    </dgm:pt>
    <dgm:pt modelId="{57E11691-D979-4F32-80EA-D05CD0589D32}" type="parTrans" cxnId="{EE79BE95-F6EB-477D-AD33-536FD0E1C49C}">
      <dgm:prSet/>
      <dgm:spPr/>
      <dgm:t>
        <a:bodyPr/>
        <a:lstStyle/>
        <a:p>
          <a:endParaRPr lang="ru-RU"/>
        </a:p>
      </dgm:t>
    </dgm:pt>
    <dgm:pt modelId="{DAA319C8-45FF-4DA3-B806-5BEEEEEB8215}" type="sibTrans" cxnId="{EE79BE95-F6EB-477D-AD33-536FD0E1C49C}">
      <dgm:prSet/>
      <dgm:spPr/>
      <dgm:t>
        <a:bodyPr/>
        <a:lstStyle/>
        <a:p>
          <a:endParaRPr lang="ru-RU"/>
        </a:p>
      </dgm:t>
    </dgm:pt>
    <dgm:pt modelId="{FB12B7E1-6E1C-489F-928E-C120BC0FE7E3}">
      <dgm:prSet phldrT="[Текст]"/>
      <dgm:spPr/>
      <dgm:t>
        <a:bodyPr/>
        <a:lstStyle/>
        <a:p>
          <a:r>
            <a:rPr lang="ru-RU" dirty="0" smtClean="0"/>
            <a:t>Борона-суковатка</a:t>
          </a:r>
          <a:endParaRPr lang="ru-RU" dirty="0"/>
        </a:p>
      </dgm:t>
    </dgm:pt>
    <dgm:pt modelId="{A3C76E21-14CF-4D59-9368-3587B2DB8D04}" type="parTrans" cxnId="{582EC3B0-B49F-4EC2-BB5A-948E8F9E584C}">
      <dgm:prSet/>
      <dgm:spPr/>
      <dgm:t>
        <a:bodyPr/>
        <a:lstStyle/>
        <a:p>
          <a:endParaRPr lang="ru-RU"/>
        </a:p>
      </dgm:t>
    </dgm:pt>
    <dgm:pt modelId="{C3FADF9D-DF90-4649-9CF6-31EA4D8F78EB}" type="sibTrans" cxnId="{582EC3B0-B49F-4EC2-BB5A-948E8F9E584C}">
      <dgm:prSet/>
      <dgm:spPr/>
      <dgm:t>
        <a:bodyPr/>
        <a:lstStyle/>
        <a:p>
          <a:endParaRPr lang="ru-RU"/>
        </a:p>
      </dgm:t>
    </dgm:pt>
    <dgm:pt modelId="{3A11A44C-C1C2-4439-B12D-792BA6B92984}">
      <dgm:prSet phldrT="[Текст]"/>
      <dgm:spPr/>
      <dgm:t>
        <a:bodyPr/>
        <a:lstStyle/>
        <a:p>
          <a:r>
            <a:rPr lang="ru-RU" dirty="0" smtClean="0"/>
            <a:t>Плуг с лемехом</a:t>
          </a:r>
          <a:endParaRPr lang="ru-RU" dirty="0"/>
        </a:p>
      </dgm:t>
    </dgm:pt>
    <dgm:pt modelId="{9610B895-3273-4907-A981-B88BEBE5EB1D}" type="parTrans" cxnId="{20C21C55-7A42-49DC-A7A4-1EF1F10D04FF}">
      <dgm:prSet/>
      <dgm:spPr/>
    </dgm:pt>
    <dgm:pt modelId="{B55F8EA5-9B1E-4618-831F-0B970AEEFD7E}" type="sibTrans" cxnId="{20C21C55-7A42-49DC-A7A4-1EF1F10D04FF}">
      <dgm:prSet/>
      <dgm:spPr/>
    </dgm:pt>
    <dgm:pt modelId="{6AA92786-1D86-4131-A926-3C293058048D}">
      <dgm:prSet phldrT="[Текст]"/>
      <dgm:spPr/>
      <dgm:t>
        <a:bodyPr/>
        <a:lstStyle/>
        <a:p>
          <a:r>
            <a:rPr lang="ru-RU" dirty="0" smtClean="0"/>
            <a:t>соха</a:t>
          </a:r>
          <a:endParaRPr lang="ru-RU" dirty="0"/>
        </a:p>
      </dgm:t>
    </dgm:pt>
    <dgm:pt modelId="{62E68805-1525-4234-8D1E-1F7DF10B3437}" type="parTrans" cxnId="{35C4D3AD-A850-4145-ABFC-B4977367FD7E}">
      <dgm:prSet/>
      <dgm:spPr/>
    </dgm:pt>
    <dgm:pt modelId="{1004D029-DB17-4647-8BB9-41282B988BE1}" type="sibTrans" cxnId="{35C4D3AD-A850-4145-ABFC-B4977367FD7E}">
      <dgm:prSet/>
      <dgm:spPr/>
    </dgm:pt>
    <dgm:pt modelId="{1EC3CC59-56F9-4CB6-BA8F-ED5EF3B9FAE9}" type="pres">
      <dgm:prSet presAssocID="{BC1EA223-1971-4B71-8208-0CD31036AF5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8F59EFE-AABC-4836-B3E6-5C0D192BF7F6}" type="pres">
      <dgm:prSet presAssocID="{13A65AA7-340A-4C26-9D51-36BE06E32E8E}" presName="root" presStyleCnt="0"/>
      <dgm:spPr/>
    </dgm:pt>
    <dgm:pt modelId="{75187732-A59E-4BA4-BB3F-4B354E9F3E52}" type="pres">
      <dgm:prSet presAssocID="{13A65AA7-340A-4C26-9D51-36BE06E32E8E}" presName="rootComposite" presStyleCnt="0"/>
      <dgm:spPr/>
    </dgm:pt>
    <dgm:pt modelId="{B55AF685-1A92-46A1-80CF-6C8BB20039DB}" type="pres">
      <dgm:prSet presAssocID="{13A65AA7-340A-4C26-9D51-36BE06E32E8E}" presName="rootText" presStyleLbl="node1" presStyleIdx="0" presStyleCnt="1"/>
      <dgm:spPr/>
      <dgm:t>
        <a:bodyPr/>
        <a:lstStyle/>
        <a:p>
          <a:endParaRPr lang="ru-RU"/>
        </a:p>
      </dgm:t>
    </dgm:pt>
    <dgm:pt modelId="{8E35D777-D661-4A20-904E-6C58D42282AB}" type="pres">
      <dgm:prSet presAssocID="{13A65AA7-340A-4C26-9D51-36BE06E32E8E}" presName="rootConnector" presStyleLbl="node1" presStyleIdx="0" presStyleCnt="1"/>
      <dgm:spPr/>
      <dgm:t>
        <a:bodyPr/>
        <a:lstStyle/>
        <a:p>
          <a:endParaRPr lang="ru-RU"/>
        </a:p>
      </dgm:t>
    </dgm:pt>
    <dgm:pt modelId="{EFCF12B0-6630-4209-B3AD-D1454FB9B9E0}" type="pres">
      <dgm:prSet presAssocID="{13A65AA7-340A-4C26-9D51-36BE06E32E8E}" presName="childShape" presStyleCnt="0"/>
      <dgm:spPr/>
    </dgm:pt>
    <dgm:pt modelId="{9CB127DC-6141-4397-BDA7-7B1D8F3FA784}" type="pres">
      <dgm:prSet presAssocID="{57E11691-D979-4F32-80EA-D05CD0589D32}" presName="Name13" presStyleLbl="parChTrans1D2" presStyleIdx="0" presStyleCnt="4"/>
      <dgm:spPr/>
      <dgm:t>
        <a:bodyPr/>
        <a:lstStyle/>
        <a:p>
          <a:endParaRPr lang="ru-RU"/>
        </a:p>
      </dgm:t>
    </dgm:pt>
    <dgm:pt modelId="{E1C0504C-30C7-4FD7-AF5B-5AE75D939BE3}" type="pres">
      <dgm:prSet presAssocID="{EB182C71-8211-494D-AC96-653B5673287B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6BDB5-0311-4582-AA37-D8C0F9B96B54}" type="pres">
      <dgm:prSet presAssocID="{A3C76E21-14CF-4D59-9368-3587B2DB8D04}" presName="Name13" presStyleLbl="parChTrans1D2" presStyleIdx="1" presStyleCnt="4"/>
      <dgm:spPr/>
      <dgm:t>
        <a:bodyPr/>
        <a:lstStyle/>
        <a:p>
          <a:endParaRPr lang="ru-RU"/>
        </a:p>
      </dgm:t>
    </dgm:pt>
    <dgm:pt modelId="{37BFD8CA-A49B-482F-8322-850482609F26}" type="pres">
      <dgm:prSet presAssocID="{FB12B7E1-6E1C-489F-928E-C120BC0FE7E3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94B0F-AC24-4B9B-BA92-F471C7719765}" type="pres">
      <dgm:prSet presAssocID="{9610B895-3273-4907-A981-B88BEBE5EB1D}" presName="Name13" presStyleLbl="parChTrans1D2" presStyleIdx="2" presStyleCnt="4"/>
      <dgm:spPr/>
    </dgm:pt>
    <dgm:pt modelId="{7F457124-E9A6-4E2E-B6FE-9DCE96AD5847}" type="pres">
      <dgm:prSet presAssocID="{3A11A44C-C1C2-4439-B12D-792BA6B9298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AB3E9-2652-476F-B7D4-24916968483C}" type="pres">
      <dgm:prSet presAssocID="{62E68805-1525-4234-8D1E-1F7DF10B3437}" presName="Name13" presStyleLbl="parChTrans1D2" presStyleIdx="3" presStyleCnt="4"/>
      <dgm:spPr/>
    </dgm:pt>
    <dgm:pt modelId="{C313353D-8359-4B7F-AF5E-C2C7C561E7E3}" type="pres">
      <dgm:prSet presAssocID="{6AA92786-1D86-4131-A926-3C293058048D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ABDE45-4918-41AA-AA91-1E8A83F956E0}" srcId="{BC1EA223-1971-4B71-8208-0CD31036AF5E}" destId="{13A65AA7-340A-4C26-9D51-36BE06E32E8E}" srcOrd="0" destOrd="0" parTransId="{BD676D93-C6A8-4FF9-A741-8D39A51F7B1C}" sibTransId="{8775D2AC-6864-4A85-A346-8F69F6C0BE29}"/>
    <dgm:cxn modelId="{9147878C-3F80-41FD-9E09-138E5BC59F10}" type="presOf" srcId="{3A11A44C-C1C2-4439-B12D-792BA6B92984}" destId="{7F457124-E9A6-4E2E-B6FE-9DCE96AD5847}" srcOrd="0" destOrd="0" presId="urn:microsoft.com/office/officeart/2005/8/layout/hierarchy3"/>
    <dgm:cxn modelId="{D56AAC95-2839-457A-B38C-D7546D935BA0}" type="presOf" srcId="{62E68805-1525-4234-8D1E-1F7DF10B3437}" destId="{1A9AB3E9-2652-476F-B7D4-24916968483C}" srcOrd="0" destOrd="0" presId="urn:microsoft.com/office/officeart/2005/8/layout/hierarchy3"/>
    <dgm:cxn modelId="{094A386D-10D6-4FDE-BBF0-E2194E40993B}" type="presOf" srcId="{FB12B7E1-6E1C-489F-928E-C120BC0FE7E3}" destId="{37BFD8CA-A49B-482F-8322-850482609F26}" srcOrd="0" destOrd="0" presId="urn:microsoft.com/office/officeart/2005/8/layout/hierarchy3"/>
    <dgm:cxn modelId="{3DC9112F-A312-4B1D-8C37-EB2B6CEE9ADC}" type="presOf" srcId="{A3C76E21-14CF-4D59-9368-3587B2DB8D04}" destId="{3AC6BDB5-0311-4582-AA37-D8C0F9B96B54}" srcOrd="0" destOrd="0" presId="urn:microsoft.com/office/officeart/2005/8/layout/hierarchy3"/>
    <dgm:cxn modelId="{5B4428AF-E9C5-4BBC-9782-9441C4F004BD}" type="presOf" srcId="{9610B895-3273-4907-A981-B88BEBE5EB1D}" destId="{AA894B0F-AC24-4B9B-BA92-F471C7719765}" srcOrd="0" destOrd="0" presId="urn:microsoft.com/office/officeart/2005/8/layout/hierarchy3"/>
    <dgm:cxn modelId="{582EC3B0-B49F-4EC2-BB5A-948E8F9E584C}" srcId="{13A65AA7-340A-4C26-9D51-36BE06E32E8E}" destId="{FB12B7E1-6E1C-489F-928E-C120BC0FE7E3}" srcOrd="1" destOrd="0" parTransId="{A3C76E21-14CF-4D59-9368-3587B2DB8D04}" sibTransId="{C3FADF9D-DF90-4649-9CF6-31EA4D8F78EB}"/>
    <dgm:cxn modelId="{35C4D3AD-A850-4145-ABFC-B4977367FD7E}" srcId="{13A65AA7-340A-4C26-9D51-36BE06E32E8E}" destId="{6AA92786-1D86-4131-A926-3C293058048D}" srcOrd="3" destOrd="0" parTransId="{62E68805-1525-4234-8D1E-1F7DF10B3437}" sibTransId="{1004D029-DB17-4647-8BB9-41282B988BE1}"/>
    <dgm:cxn modelId="{EC002680-BB1F-4B74-9114-485DD48EC9C8}" type="presOf" srcId="{13A65AA7-340A-4C26-9D51-36BE06E32E8E}" destId="{B55AF685-1A92-46A1-80CF-6C8BB20039DB}" srcOrd="0" destOrd="0" presId="urn:microsoft.com/office/officeart/2005/8/layout/hierarchy3"/>
    <dgm:cxn modelId="{20C21C55-7A42-49DC-A7A4-1EF1F10D04FF}" srcId="{13A65AA7-340A-4C26-9D51-36BE06E32E8E}" destId="{3A11A44C-C1C2-4439-B12D-792BA6B92984}" srcOrd="2" destOrd="0" parTransId="{9610B895-3273-4907-A981-B88BEBE5EB1D}" sibTransId="{B55F8EA5-9B1E-4618-831F-0B970AEEFD7E}"/>
    <dgm:cxn modelId="{4E647A15-08CB-40A4-8F21-5BB7F61E63F8}" type="presOf" srcId="{13A65AA7-340A-4C26-9D51-36BE06E32E8E}" destId="{8E35D777-D661-4A20-904E-6C58D42282AB}" srcOrd="1" destOrd="0" presId="urn:microsoft.com/office/officeart/2005/8/layout/hierarchy3"/>
    <dgm:cxn modelId="{889FCA45-46A0-401E-9735-4082290AC8CE}" type="presOf" srcId="{57E11691-D979-4F32-80EA-D05CD0589D32}" destId="{9CB127DC-6141-4397-BDA7-7B1D8F3FA784}" srcOrd="0" destOrd="0" presId="urn:microsoft.com/office/officeart/2005/8/layout/hierarchy3"/>
    <dgm:cxn modelId="{004014F1-1581-48ED-B5AA-E830CB6A84E2}" type="presOf" srcId="{BC1EA223-1971-4B71-8208-0CD31036AF5E}" destId="{1EC3CC59-56F9-4CB6-BA8F-ED5EF3B9FAE9}" srcOrd="0" destOrd="0" presId="urn:microsoft.com/office/officeart/2005/8/layout/hierarchy3"/>
    <dgm:cxn modelId="{00BC0906-ABF9-4BD3-BFDC-1286C89EF175}" type="presOf" srcId="{6AA92786-1D86-4131-A926-3C293058048D}" destId="{C313353D-8359-4B7F-AF5E-C2C7C561E7E3}" srcOrd="0" destOrd="0" presId="urn:microsoft.com/office/officeart/2005/8/layout/hierarchy3"/>
    <dgm:cxn modelId="{95801563-A6D5-412A-9313-16126DE73B3F}" type="presOf" srcId="{EB182C71-8211-494D-AC96-653B5673287B}" destId="{E1C0504C-30C7-4FD7-AF5B-5AE75D939BE3}" srcOrd="0" destOrd="0" presId="urn:microsoft.com/office/officeart/2005/8/layout/hierarchy3"/>
    <dgm:cxn modelId="{EE79BE95-F6EB-477D-AD33-536FD0E1C49C}" srcId="{13A65AA7-340A-4C26-9D51-36BE06E32E8E}" destId="{EB182C71-8211-494D-AC96-653B5673287B}" srcOrd="0" destOrd="0" parTransId="{57E11691-D979-4F32-80EA-D05CD0589D32}" sibTransId="{DAA319C8-45FF-4DA3-B806-5BEEEEEB8215}"/>
    <dgm:cxn modelId="{11D3C903-0B3E-4869-B055-0A796CCA175F}" type="presParOf" srcId="{1EC3CC59-56F9-4CB6-BA8F-ED5EF3B9FAE9}" destId="{F8F59EFE-AABC-4836-B3E6-5C0D192BF7F6}" srcOrd="0" destOrd="0" presId="urn:microsoft.com/office/officeart/2005/8/layout/hierarchy3"/>
    <dgm:cxn modelId="{62E9EB0E-A6AB-48C7-808F-3175BD9DF89F}" type="presParOf" srcId="{F8F59EFE-AABC-4836-B3E6-5C0D192BF7F6}" destId="{75187732-A59E-4BA4-BB3F-4B354E9F3E52}" srcOrd="0" destOrd="0" presId="urn:microsoft.com/office/officeart/2005/8/layout/hierarchy3"/>
    <dgm:cxn modelId="{046E974D-894F-474E-8A48-8A135BB528A0}" type="presParOf" srcId="{75187732-A59E-4BA4-BB3F-4B354E9F3E52}" destId="{B55AF685-1A92-46A1-80CF-6C8BB20039DB}" srcOrd="0" destOrd="0" presId="urn:microsoft.com/office/officeart/2005/8/layout/hierarchy3"/>
    <dgm:cxn modelId="{3284B1A7-5732-426B-B199-2E5976F59B18}" type="presParOf" srcId="{75187732-A59E-4BA4-BB3F-4B354E9F3E52}" destId="{8E35D777-D661-4A20-904E-6C58D42282AB}" srcOrd="1" destOrd="0" presId="urn:microsoft.com/office/officeart/2005/8/layout/hierarchy3"/>
    <dgm:cxn modelId="{E45190C7-6E2B-4F23-9372-03511AE88649}" type="presParOf" srcId="{F8F59EFE-AABC-4836-B3E6-5C0D192BF7F6}" destId="{EFCF12B0-6630-4209-B3AD-D1454FB9B9E0}" srcOrd="1" destOrd="0" presId="urn:microsoft.com/office/officeart/2005/8/layout/hierarchy3"/>
    <dgm:cxn modelId="{6A9E1C65-5B71-4B52-BADF-958ABD8FF09F}" type="presParOf" srcId="{EFCF12B0-6630-4209-B3AD-D1454FB9B9E0}" destId="{9CB127DC-6141-4397-BDA7-7B1D8F3FA784}" srcOrd="0" destOrd="0" presId="urn:microsoft.com/office/officeart/2005/8/layout/hierarchy3"/>
    <dgm:cxn modelId="{DA00EBDC-DD7A-49E8-9193-85481B223D16}" type="presParOf" srcId="{EFCF12B0-6630-4209-B3AD-D1454FB9B9E0}" destId="{E1C0504C-30C7-4FD7-AF5B-5AE75D939BE3}" srcOrd="1" destOrd="0" presId="urn:microsoft.com/office/officeart/2005/8/layout/hierarchy3"/>
    <dgm:cxn modelId="{EE7DA81C-62B7-422E-811A-D1DA7D210864}" type="presParOf" srcId="{EFCF12B0-6630-4209-B3AD-D1454FB9B9E0}" destId="{3AC6BDB5-0311-4582-AA37-D8C0F9B96B54}" srcOrd="2" destOrd="0" presId="urn:microsoft.com/office/officeart/2005/8/layout/hierarchy3"/>
    <dgm:cxn modelId="{4C05B87A-42AA-4F88-B9E1-A7DF51FF9881}" type="presParOf" srcId="{EFCF12B0-6630-4209-B3AD-D1454FB9B9E0}" destId="{37BFD8CA-A49B-482F-8322-850482609F26}" srcOrd="3" destOrd="0" presId="urn:microsoft.com/office/officeart/2005/8/layout/hierarchy3"/>
    <dgm:cxn modelId="{5F16E70E-6F6E-47D0-9B39-4F639301EEA6}" type="presParOf" srcId="{EFCF12B0-6630-4209-B3AD-D1454FB9B9E0}" destId="{AA894B0F-AC24-4B9B-BA92-F471C7719765}" srcOrd="4" destOrd="0" presId="urn:microsoft.com/office/officeart/2005/8/layout/hierarchy3"/>
    <dgm:cxn modelId="{E2F1F604-001F-4BA8-9EBD-D957769D4148}" type="presParOf" srcId="{EFCF12B0-6630-4209-B3AD-D1454FB9B9E0}" destId="{7F457124-E9A6-4E2E-B6FE-9DCE96AD5847}" srcOrd="5" destOrd="0" presId="urn:microsoft.com/office/officeart/2005/8/layout/hierarchy3"/>
    <dgm:cxn modelId="{DB05D216-D80C-4FD6-ABC0-4BE0D07FC3CE}" type="presParOf" srcId="{EFCF12B0-6630-4209-B3AD-D1454FB9B9E0}" destId="{1A9AB3E9-2652-476F-B7D4-24916968483C}" srcOrd="6" destOrd="0" presId="urn:microsoft.com/office/officeart/2005/8/layout/hierarchy3"/>
    <dgm:cxn modelId="{58D1B9C3-8EBB-4375-85C5-BDDFAB6C1C0C}" type="presParOf" srcId="{EFCF12B0-6630-4209-B3AD-D1454FB9B9E0}" destId="{C313353D-8359-4B7F-AF5E-C2C7C561E7E3}" srcOrd="7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D184F2-97A9-44D6-8F84-3D1F96AC9528}" type="doc">
      <dgm:prSet loTypeId="urn:microsoft.com/office/officeart/2005/8/layout/radial4" loCatId="relationship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609E0281-0BAF-45D9-A47F-49FF32782190}">
      <dgm:prSet phldrT="[Текст]"/>
      <dgm:spPr/>
      <dgm:t>
        <a:bodyPr/>
        <a:lstStyle/>
        <a:p>
          <a:r>
            <a:rPr lang="ru-RU" dirty="0" smtClean="0"/>
            <a:t>На кого охотились?</a:t>
          </a:r>
          <a:endParaRPr lang="ru-RU" dirty="0"/>
        </a:p>
      </dgm:t>
    </dgm:pt>
    <dgm:pt modelId="{00AE2596-4DCF-4C27-B33F-6B35870A177A}" type="parTrans" cxnId="{974C3687-6C47-4026-B78C-272BC307E4CD}">
      <dgm:prSet/>
      <dgm:spPr/>
      <dgm:t>
        <a:bodyPr/>
        <a:lstStyle/>
        <a:p>
          <a:endParaRPr lang="ru-RU"/>
        </a:p>
      </dgm:t>
    </dgm:pt>
    <dgm:pt modelId="{B6C2D27D-8283-47B6-A7DF-96F6086AFA4C}" type="sibTrans" cxnId="{974C3687-6C47-4026-B78C-272BC307E4CD}">
      <dgm:prSet/>
      <dgm:spPr/>
      <dgm:t>
        <a:bodyPr/>
        <a:lstStyle/>
        <a:p>
          <a:endParaRPr lang="ru-RU"/>
        </a:p>
      </dgm:t>
    </dgm:pt>
    <dgm:pt modelId="{01D3AF3D-D0F4-438D-A3C1-3CE07CB4B8A0}">
      <dgm:prSet phldrT="[Текст]"/>
      <dgm:spPr/>
      <dgm:t>
        <a:bodyPr/>
        <a:lstStyle/>
        <a:p>
          <a:r>
            <a:rPr lang="ru-RU" dirty="0" smtClean="0"/>
            <a:t>Лось </a:t>
          </a:r>
          <a:endParaRPr lang="ru-RU" dirty="0"/>
        </a:p>
      </dgm:t>
    </dgm:pt>
    <dgm:pt modelId="{DD0841F7-D41F-4A34-8227-1FBD28E9F071}" type="parTrans" cxnId="{BFD2B98F-1AC4-4C9C-9F5D-F031CED42243}">
      <dgm:prSet/>
      <dgm:spPr/>
      <dgm:t>
        <a:bodyPr/>
        <a:lstStyle/>
        <a:p>
          <a:endParaRPr lang="ru-RU"/>
        </a:p>
      </dgm:t>
    </dgm:pt>
    <dgm:pt modelId="{E555316F-1F53-4D5E-B8F0-5D6A128E7AD4}" type="sibTrans" cxnId="{BFD2B98F-1AC4-4C9C-9F5D-F031CED42243}">
      <dgm:prSet/>
      <dgm:spPr/>
      <dgm:t>
        <a:bodyPr/>
        <a:lstStyle/>
        <a:p>
          <a:endParaRPr lang="ru-RU"/>
        </a:p>
      </dgm:t>
    </dgm:pt>
    <dgm:pt modelId="{0FA46DA2-40B3-44AB-8B48-4747AA0936FC}">
      <dgm:prSet phldrT="[Текст]"/>
      <dgm:spPr/>
      <dgm:t>
        <a:bodyPr/>
        <a:lstStyle/>
        <a:p>
          <a:r>
            <a:rPr lang="ru-RU" dirty="0" smtClean="0"/>
            <a:t>Кабан </a:t>
          </a:r>
          <a:endParaRPr lang="ru-RU" dirty="0"/>
        </a:p>
      </dgm:t>
    </dgm:pt>
    <dgm:pt modelId="{CCB13B5D-A8EE-4DBD-B91D-1B155A5ECB2D}" type="parTrans" cxnId="{758EFBD1-8DB1-4309-8921-D8CB7D56AF5B}">
      <dgm:prSet/>
      <dgm:spPr/>
      <dgm:t>
        <a:bodyPr/>
        <a:lstStyle/>
        <a:p>
          <a:endParaRPr lang="ru-RU"/>
        </a:p>
      </dgm:t>
    </dgm:pt>
    <dgm:pt modelId="{37A646D9-FD63-43EE-B799-13091C6BD397}" type="sibTrans" cxnId="{758EFBD1-8DB1-4309-8921-D8CB7D56AF5B}">
      <dgm:prSet/>
      <dgm:spPr/>
      <dgm:t>
        <a:bodyPr/>
        <a:lstStyle/>
        <a:p>
          <a:endParaRPr lang="ru-RU"/>
        </a:p>
      </dgm:t>
    </dgm:pt>
    <dgm:pt modelId="{0B2AD946-B7A6-4E95-A753-E69BC4C80FAE}">
      <dgm:prSet phldrT="[Текст]" phldr="1"/>
      <dgm:spPr/>
      <dgm:t>
        <a:bodyPr/>
        <a:lstStyle/>
        <a:p>
          <a:endParaRPr lang="ru-RU"/>
        </a:p>
      </dgm:t>
    </dgm:pt>
    <dgm:pt modelId="{BB1228F8-3368-4C39-B5B6-228DC06FE514}" type="parTrans" cxnId="{7D7140FE-3D73-4739-9022-2C13994DDC94}">
      <dgm:prSet/>
      <dgm:spPr/>
      <dgm:t>
        <a:bodyPr/>
        <a:lstStyle/>
        <a:p>
          <a:endParaRPr lang="ru-RU"/>
        </a:p>
      </dgm:t>
    </dgm:pt>
    <dgm:pt modelId="{C6356898-C420-40BD-BFD6-4A8F671A3BA6}" type="sibTrans" cxnId="{7D7140FE-3D73-4739-9022-2C13994DDC94}">
      <dgm:prSet/>
      <dgm:spPr/>
      <dgm:t>
        <a:bodyPr/>
        <a:lstStyle/>
        <a:p>
          <a:endParaRPr lang="ru-RU"/>
        </a:p>
      </dgm:t>
    </dgm:pt>
    <dgm:pt modelId="{48E0ED98-DBCF-46CF-878F-F793DA4FA1B2}">
      <dgm:prSet phldrT="[Текст]" phldr="1"/>
      <dgm:spPr/>
      <dgm:t>
        <a:bodyPr/>
        <a:lstStyle/>
        <a:p>
          <a:endParaRPr lang="ru-RU"/>
        </a:p>
      </dgm:t>
    </dgm:pt>
    <dgm:pt modelId="{A8EA5551-A513-4DAE-B48E-5FB53D89EC75}" type="parTrans" cxnId="{DD872C6B-82E7-407D-BBA7-F256FDDBEFB6}">
      <dgm:prSet/>
      <dgm:spPr/>
      <dgm:t>
        <a:bodyPr/>
        <a:lstStyle/>
        <a:p>
          <a:endParaRPr lang="ru-RU"/>
        </a:p>
      </dgm:t>
    </dgm:pt>
    <dgm:pt modelId="{28D38287-0E86-4B32-BDA0-5A37C3598D3D}" type="sibTrans" cxnId="{DD872C6B-82E7-407D-BBA7-F256FDDBEFB6}">
      <dgm:prSet/>
      <dgm:spPr/>
      <dgm:t>
        <a:bodyPr/>
        <a:lstStyle/>
        <a:p>
          <a:endParaRPr lang="ru-RU"/>
        </a:p>
      </dgm:t>
    </dgm:pt>
    <dgm:pt modelId="{DD4138CE-783B-4BD7-9EFD-870EB8AC4026}">
      <dgm:prSet phldrT="[Текст]" phldr="1"/>
      <dgm:spPr/>
      <dgm:t>
        <a:bodyPr/>
        <a:lstStyle/>
        <a:p>
          <a:endParaRPr lang="ru-RU"/>
        </a:p>
      </dgm:t>
    </dgm:pt>
    <dgm:pt modelId="{8CEB9EE3-3DD6-4660-B369-865497F02CD5}" type="parTrans" cxnId="{7D920C41-0E9A-424B-98D3-A85AC31690AF}">
      <dgm:prSet/>
      <dgm:spPr/>
      <dgm:t>
        <a:bodyPr/>
        <a:lstStyle/>
        <a:p>
          <a:endParaRPr lang="ru-RU"/>
        </a:p>
      </dgm:t>
    </dgm:pt>
    <dgm:pt modelId="{1F2147C2-E54E-48FA-A081-1E35C6B4552C}" type="sibTrans" cxnId="{7D920C41-0E9A-424B-98D3-A85AC31690AF}">
      <dgm:prSet/>
      <dgm:spPr/>
      <dgm:t>
        <a:bodyPr/>
        <a:lstStyle/>
        <a:p>
          <a:endParaRPr lang="ru-RU"/>
        </a:p>
      </dgm:t>
    </dgm:pt>
    <dgm:pt modelId="{DB1373E0-8906-45F9-84CE-09F23C3E69CE}">
      <dgm:prSet phldrT="[Текст]"/>
      <dgm:spPr/>
      <dgm:t>
        <a:bodyPr/>
        <a:lstStyle/>
        <a:p>
          <a:r>
            <a:rPr lang="ru-RU" dirty="0" smtClean="0"/>
            <a:t>Олень</a:t>
          </a:r>
          <a:endParaRPr lang="ru-RU" dirty="0"/>
        </a:p>
      </dgm:t>
    </dgm:pt>
    <dgm:pt modelId="{A83D3088-0F89-4DCD-ACBA-81991565B99C}" type="parTrans" cxnId="{78AD401D-5A80-4133-A293-051C0749C07D}">
      <dgm:prSet/>
      <dgm:spPr/>
      <dgm:t>
        <a:bodyPr/>
        <a:lstStyle/>
        <a:p>
          <a:endParaRPr lang="ru-RU"/>
        </a:p>
      </dgm:t>
    </dgm:pt>
    <dgm:pt modelId="{6B335D21-E552-404E-8808-A14D46F5A1E8}" type="sibTrans" cxnId="{78AD401D-5A80-4133-A293-051C0749C07D}">
      <dgm:prSet/>
      <dgm:spPr/>
      <dgm:t>
        <a:bodyPr/>
        <a:lstStyle/>
        <a:p>
          <a:endParaRPr lang="ru-RU"/>
        </a:p>
      </dgm:t>
    </dgm:pt>
    <dgm:pt modelId="{562BE157-9241-40BC-948A-6723A19E5EE5}">
      <dgm:prSet phldrT="[Текст]"/>
      <dgm:spPr/>
      <dgm:t>
        <a:bodyPr/>
        <a:lstStyle/>
        <a:p>
          <a:r>
            <a:rPr lang="ru-RU" dirty="0" smtClean="0"/>
            <a:t>Медведь</a:t>
          </a:r>
          <a:endParaRPr lang="ru-RU" dirty="0"/>
        </a:p>
      </dgm:t>
    </dgm:pt>
    <dgm:pt modelId="{0D9FE8EE-3263-4408-930B-099D562E298E}" type="parTrans" cxnId="{82DAC092-C224-4C1F-B352-B2CA5B59B50D}">
      <dgm:prSet/>
      <dgm:spPr/>
      <dgm:t>
        <a:bodyPr/>
        <a:lstStyle/>
        <a:p>
          <a:endParaRPr lang="ru-RU"/>
        </a:p>
      </dgm:t>
    </dgm:pt>
    <dgm:pt modelId="{55D8CE14-39B2-49D1-940B-659EBEF6F876}" type="sibTrans" cxnId="{82DAC092-C224-4C1F-B352-B2CA5B59B50D}">
      <dgm:prSet/>
      <dgm:spPr/>
      <dgm:t>
        <a:bodyPr/>
        <a:lstStyle/>
        <a:p>
          <a:endParaRPr lang="ru-RU"/>
        </a:p>
      </dgm:t>
    </dgm:pt>
    <dgm:pt modelId="{C7C77D86-BDC2-4919-A7E1-74A2A88EACEC}">
      <dgm:prSet phldrT="[Текст]"/>
      <dgm:spPr/>
      <dgm:t>
        <a:bodyPr/>
        <a:lstStyle/>
        <a:p>
          <a:r>
            <a:rPr lang="ru-RU" dirty="0" smtClean="0"/>
            <a:t>Лисица</a:t>
          </a:r>
          <a:endParaRPr lang="ru-RU" dirty="0"/>
        </a:p>
      </dgm:t>
    </dgm:pt>
    <dgm:pt modelId="{B75616CF-96BA-4912-B85E-D3EFCF681599}" type="parTrans" cxnId="{5E0E4FDA-57E7-4DF3-807E-6A80532F0CE2}">
      <dgm:prSet/>
      <dgm:spPr/>
      <dgm:t>
        <a:bodyPr/>
        <a:lstStyle/>
        <a:p>
          <a:endParaRPr lang="ru-RU"/>
        </a:p>
      </dgm:t>
    </dgm:pt>
    <dgm:pt modelId="{726F6DDB-B9AA-4303-94FA-43CC50CF2CD6}" type="sibTrans" cxnId="{5E0E4FDA-57E7-4DF3-807E-6A80532F0CE2}">
      <dgm:prSet/>
      <dgm:spPr/>
      <dgm:t>
        <a:bodyPr/>
        <a:lstStyle/>
        <a:p>
          <a:endParaRPr lang="ru-RU"/>
        </a:p>
      </dgm:t>
    </dgm:pt>
    <dgm:pt modelId="{484BA613-351F-4F12-855E-B712E9C3C285}">
      <dgm:prSet phldrT="[Текст]"/>
      <dgm:spPr/>
      <dgm:t>
        <a:bodyPr/>
        <a:lstStyle/>
        <a:p>
          <a:r>
            <a:rPr lang="ru-RU" dirty="0" smtClean="0"/>
            <a:t>Куница</a:t>
          </a:r>
          <a:endParaRPr lang="ru-RU" dirty="0"/>
        </a:p>
      </dgm:t>
    </dgm:pt>
    <dgm:pt modelId="{E5302EA9-D169-4124-9920-96A436A2DD4F}" type="parTrans" cxnId="{3714617C-A705-4178-9F3E-5359A84BE306}">
      <dgm:prSet/>
      <dgm:spPr/>
      <dgm:t>
        <a:bodyPr/>
        <a:lstStyle/>
        <a:p>
          <a:endParaRPr lang="ru-RU"/>
        </a:p>
      </dgm:t>
    </dgm:pt>
    <dgm:pt modelId="{CCE43915-BB53-417A-802D-5F9CF943FDB9}" type="sibTrans" cxnId="{3714617C-A705-4178-9F3E-5359A84BE306}">
      <dgm:prSet/>
      <dgm:spPr/>
      <dgm:t>
        <a:bodyPr/>
        <a:lstStyle/>
        <a:p>
          <a:endParaRPr lang="ru-RU"/>
        </a:p>
      </dgm:t>
    </dgm:pt>
    <dgm:pt modelId="{227F7DCB-83ED-4725-B7CA-42E6DA3C7E0B}">
      <dgm:prSet phldrT="[Текст]"/>
      <dgm:spPr/>
      <dgm:t>
        <a:bodyPr/>
        <a:lstStyle/>
        <a:p>
          <a:r>
            <a:rPr lang="ru-RU" smtClean="0"/>
            <a:t>Белка</a:t>
          </a:r>
          <a:endParaRPr lang="ru-RU" dirty="0"/>
        </a:p>
      </dgm:t>
    </dgm:pt>
    <dgm:pt modelId="{AE9D7916-8B81-4B9E-AA20-DCF84CD97600}" type="parTrans" cxnId="{A55AAD2F-B0CA-4AA9-A3CE-803B2247F7C0}">
      <dgm:prSet/>
      <dgm:spPr/>
      <dgm:t>
        <a:bodyPr/>
        <a:lstStyle/>
        <a:p>
          <a:endParaRPr lang="ru-RU"/>
        </a:p>
      </dgm:t>
    </dgm:pt>
    <dgm:pt modelId="{BED4CC4A-A83C-415C-83D0-17F828547F3E}" type="sibTrans" cxnId="{A55AAD2F-B0CA-4AA9-A3CE-803B2247F7C0}">
      <dgm:prSet/>
      <dgm:spPr/>
      <dgm:t>
        <a:bodyPr/>
        <a:lstStyle/>
        <a:p>
          <a:endParaRPr lang="ru-RU"/>
        </a:p>
      </dgm:t>
    </dgm:pt>
    <dgm:pt modelId="{CCA7E1F4-B441-4F77-97EF-38C4877906C1}">
      <dgm:prSet phldrT="[Текст]"/>
      <dgm:spPr/>
      <dgm:t>
        <a:bodyPr/>
        <a:lstStyle/>
        <a:p>
          <a:r>
            <a:rPr lang="ru-RU" dirty="0" smtClean="0"/>
            <a:t>Бобёр  </a:t>
          </a:r>
          <a:endParaRPr lang="ru-RU" dirty="0"/>
        </a:p>
      </dgm:t>
    </dgm:pt>
    <dgm:pt modelId="{50E51B74-B847-43D8-BA8D-1A352A4AC52F}" type="parTrans" cxnId="{74589DCF-667D-4F8A-B5A1-74863EF70950}">
      <dgm:prSet/>
      <dgm:spPr/>
      <dgm:t>
        <a:bodyPr/>
        <a:lstStyle/>
        <a:p>
          <a:endParaRPr lang="ru-RU"/>
        </a:p>
      </dgm:t>
    </dgm:pt>
    <dgm:pt modelId="{0777FC4B-AD89-4548-8A91-A5BA2F1B0DA8}" type="sibTrans" cxnId="{74589DCF-667D-4F8A-B5A1-74863EF70950}">
      <dgm:prSet/>
      <dgm:spPr/>
      <dgm:t>
        <a:bodyPr/>
        <a:lstStyle/>
        <a:p>
          <a:endParaRPr lang="ru-RU"/>
        </a:p>
      </dgm:t>
    </dgm:pt>
    <dgm:pt modelId="{BDF57403-C69E-4AE2-8F3D-65D5A07481BF}" type="pres">
      <dgm:prSet presAssocID="{7BD184F2-97A9-44D6-8F84-3D1F96AC95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1E671C-0660-436F-89AC-CC6159C52D6A}" type="pres">
      <dgm:prSet presAssocID="{609E0281-0BAF-45D9-A47F-49FF32782190}" presName="centerShape" presStyleLbl="node0" presStyleIdx="0" presStyleCnt="1"/>
      <dgm:spPr/>
      <dgm:t>
        <a:bodyPr/>
        <a:lstStyle/>
        <a:p>
          <a:endParaRPr lang="ru-RU"/>
        </a:p>
      </dgm:t>
    </dgm:pt>
    <dgm:pt modelId="{53DEFC2B-3106-4B74-A653-872A762B6DA6}" type="pres">
      <dgm:prSet presAssocID="{DD0841F7-D41F-4A34-8227-1FBD28E9F071}" presName="parTrans" presStyleLbl="bgSibTrans2D1" presStyleIdx="0" presStyleCnt="8"/>
      <dgm:spPr/>
      <dgm:t>
        <a:bodyPr/>
        <a:lstStyle/>
        <a:p>
          <a:endParaRPr lang="ru-RU"/>
        </a:p>
      </dgm:t>
    </dgm:pt>
    <dgm:pt modelId="{FC173023-21D4-4B65-87D7-418CE84EAD17}" type="pres">
      <dgm:prSet presAssocID="{01D3AF3D-D0F4-438D-A3C1-3CE07CB4B8A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F2724-698F-4251-B902-CA4AEBBCCA42}" type="pres">
      <dgm:prSet presAssocID="{CCB13B5D-A8EE-4DBD-B91D-1B155A5ECB2D}" presName="parTrans" presStyleLbl="bgSibTrans2D1" presStyleIdx="1" presStyleCnt="8"/>
      <dgm:spPr/>
      <dgm:t>
        <a:bodyPr/>
        <a:lstStyle/>
        <a:p>
          <a:endParaRPr lang="ru-RU"/>
        </a:p>
      </dgm:t>
    </dgm:pt>
    <dgm:pt modelId="{4B4319A4-7A2A-4CBB-8D33-4CA7AD51EFDC}" type="pres">
      <dgm:prSet presAssocID="{0FA46DA2-40B3-44AB-8B48-4747AA0936F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56868-87C6-48A2-A820-8FB499592DCA}" type="pres">
      <dgm:prSet presAssocID="{A83D3088-0F89-4DCD-ACBA-81991565B99C}" presName="parTrans" presStyleLbl="bgSibTrans2D1" presStyleIdx="2" presStyleCnt="8"/>
      <dgm:spPr/>
      <dgm:t>
        <a:bodyPr/>
        <a:lstStyle/>
        <a:p>
          <a:endParaRPr lang="ru-RU"/>
        </a:p>
      </dgm:t>
    </dgm:pt>
    <dgm:pt modelId="{736F7AD4-CF87-4C77-A1A7-3F2CADF3C8DE}" type="pres">
      <dgm:prSet presAssocID="{DB1373E0-8906-45F9-84CE-09F23C3E69C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84E12-77E9-418F-BDDE-927A0626136E}" type="pres">
      <dgm:prSet presAssocID="{0D9FE8EE-3263-4408-930B-099D562E298E}" presName="parTrans" presStyleLbl="bgSibTrans2D1" presStyleIdx="3" presStyleCnt="8"/>
      <dgm:spPr/>
      <dgm:t>
        <a:bodyPr/>
        <a:lstStyle/>
        <a:p>
          <a:endParaRPr lang="ru-RU"/>
        </a:p>
      </dgm:t>
    </dgm:pt>
    <dgm:pt modelId="{231F903B-81EB-4B0C-888B-636FEE9C4102}" type="pres">
      <dgm:prSet presAssocID="{562BE157-9241-40BC-948A-6723A19E5EE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9C3C3-4409-4A69-965F-C21CE418C6F3}" type="pres">
      <dgm:prSet presAssocID="{B75616CF-96BA-4912-B85E-D3EFCF681599}" presName="parTrans" presStyleLbl="bgSibTrans2D1" presStyleIdx="4" presStyleCnt="8"/>
      <dgm:spPr/>
      <dgm:t>
        <a:bodyPr/>
        <a:lstStyle/>
        <a:p>
          <a:endParaRPr lang="ru-RU"/>
        </a:p>
      </dgm:t>
    </dgm:pt>
    <dgm:pt modelId="{A69A41A0-5174-445D-A442-D007ADE7B524}" type="pres">
      <dgm:prSet presAssocID="{C7C77D86-BDC2-4919-A7E1-74A2A88EACE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701F9-A5BB-4563-9499-A67B4EB9776B}" type="pres">
      <dgm:prSet presAssocID="{E5302EA9-D169-4124-9920-96A436A2DD4F}" presName="parTrans" presStyleLbl="bgSibTrans2D1" presStyleIdx="5" presStyleCnt="8"/>
      <dgm:spPr/>
      <dgm:t>
        <a:bodyPr/>
        <a:lstStyle/>
        <a:p>
          <a:endParaRPr lang="ru-RU"/>
        </a:p>
      </dgm:t>
    </dgm:pt>
    <dgm:pt modelId="{7CACCA99-F09D-4C95-A85A-09BCE708BEAB}" type="pres">
      <dgm:prSet presAssocID="{484BA613-351F-4F12-855E-B712E9C3C28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1802A-91B2-4CBB-AF55-47D011085B66}" type="pres">
      <dgm:prSet presAssocID="{AE9D7916-8B81-4B9E-AA20-DCF84CD97600}" presName="parTrans" presStyleLbl="bgSibTrans2D1" presStyleIdx="6" presStyleCnt="8"/>
      <dgm:spPr/>
      <dgm:t>
        <a:bodyPr/>
        <a:lstStyle/>
        <a:p>
          <a:endParaRPr lang="ru-RU"/>
        </a:p>
      </dgm:t>
    </dgm:pt>
    <dgm:pt modelId="{3EE140F7-6E2A-4104-A1AE-65C6702896F8}" type="pres">
      <dgm:prSet presAssocID="{227F7DCB-83ED-4725-B7CA-42E6DA3C7E0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58B04-4241-456E-BE40-E884CD3173DF}" type="pres">
      <dgm:prSet presAssocID="{50E51B74-B847-43D8-BA8D-1A352A4AC52F}" presName="parTrans" presStyleLbl="bgSibTrans2D1" presStyleIdx="7" presStyleCnt="8"/>
      <dgm:spPr/>
      <dgm:t>
        <a:bodyPr/>
        <a:lstStyle/>
        <a:p>
          <a:endParaRPr lang="ru-RU"/>
        </a:p>
      </dgm:t>
    </dgm:pt>
    <dgm:pt modelId="{9362634A-91E7-4920-BEA7-CFC88DC1B3F5}" type="pres">
      <dgm:prSet presAssocID="{CCA7E1F4-B441-4F77-97EF-38C4877906C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627A37-8599-4CAF-BBF3-C640462C5447}" type="presOf" srcId="{A83D3088-0F89-4DCD-ACBA-81991565B99C}" destId="{52456868-87C6-48A2-A820-8FB499592DCA}" srcOrd="0" destOrd="0" presId="urn:microsoft.com/office/officeart/2005/8/layout/radial4"/>
    <dgm:cxn modelId="{14F05423-6414-4867-A3D8-73DFEFA7A711}" type="presOf" srcId="{DB1373E0-8906-45F9-84CE-09F23C3E69CE}" destId="{736F7AD4-CF87-4C77-A1A7-3F2CADF3C8DE}" srcOrd="0" destOrd="0" presId="urn:microsoft.com/office/officeart/2005/8/layout/radial4"/>
    <dgm:cxn modelId="{DD872C6B-82E7-407D-BBA7-F256FDDBEFB6}" srcId="{0B2AD946-B7A6-4E95-A753-E69BC4C80FAE}" destId="{48E0ED98-DBCF-46CF-878F-F793DA4FA1B2}" srcOrd="0" destOrd="0" parTransId="{A8EA5551-A513-4DAE-B48E-5FB53D89EC75}" sibTransId="{28D38287-0E86-4B32-BDA0-5A37C3598D3D}"/>
    <dgm:cxn modelId="{74589DCF-667D-4F8A-B5A1-74863EF70950}" srcId="{609E0281-0BAF-45D9-A47F-49FF32782190}" destId="{CCA7E1F4-B441-4F77-97EF-38C4877906C1}" srcOrd="7" destOrd="0" parTransId="{50E51B74-B847-43D8-BA8D-1A352A4AC52F}" sibTransId="{0777FC4B-AD89-4548-8A91-A5BA2F1B0DA8}"/>
    <dgm:cxn modelId="{5E0E4FDA-57E7-4DF3-807E-6A80532F0CE2}" srcId="{609E0281-0BAF-45D9-A47F-49FF32782190}" destId="{C7C77D86-BDC2-4919-A7E1-74A2A88EACEC}" srcOrd="4" destOrd="0" parTransId="{B75616CF-96BA-4912-B85E-D3EFCF681599}" sibTransId="{726F6DDB-B9AA-4303-94FA-43CC50CF2CD6}"/>
    <dgm:cxn modelId="{7D920C41-0E9A-424B-98D3-A85AC31690AF}" srcId="{0B2AD946-B7A6-4E95-A753-E69BC4C80FAE}" destId="{DD4138CE-783B-4BD7-9EFD-870EB8AC4026}" srcOrd="1" destOrd="0" parTransId="{8CEB9EE3-3DD6-4660-B369-865497F02CD5}" sibTransId="{1F2147C2-E54E-48FA-A081-1E35C6B4552C}"/>
    <dgm:cxn modelId="{BFD2B98F-1AC4-4C9C-9F5D-F031CED42243}" srcId="{609E0281-0BAF-45D9-A47F-49FF32782190}" destId="{01D3AF3D-D0F4-438D-A3C1-3CE07CB4B8A0}" srcOrd="0" destOrd="0" parTransId="{DD0841F7-D41F-4A34-8227-1FBD28E9F071}" sibTransId="{E555316F-1F53-4D5E-B8F0-5D6A128E7AD4}"/>
    <dgm:cxn modelId="{B63DEDC3-CA51-45FC-A644-B7A8525B863B}" type="presOf" srcId="{E5302EA9-D169-4124-9920-96A436A2DD4F}" destId="{7AF701F9-A5BB-4563-9499-A67B4EB9776B}" srcOrd="0" destOrd="0" presId="urn:microsoft.com/office/officeart/2005/8/layout/radial4"/>
    <dgm:cxn modelId="{3714617C-A705-4178-9F3E-5359A84BE306}" srcId="{609E0281-0BAF-45D9-A47F-49FF32782190}" destId="{484BA613-351F-4F12-855E-B712E9C3C285}" srcOrd="5" destOrd="0" parTransId="{E5302EA9-D169-4124-9920-96A436A2DD4F}" sibTransId="{CCE43915-BB53-417A-802D-5F9CF943FDB9}"/>
    <dgm:cxn modelId="{78AD401D-5A80-4133-A293-051C0749C07D}" srcId="{609E0281-0BAF-45D9-A47F-49FF32782190}" destId="{DB1373E0-8906-45F9-84CE-09F23C3E69CE}" srcOrd="2" destOrd="0" parTransId="{A83D3088-0F89-4DCD-ACBA-81991565B99C}" sibTransId="{6B335D21-E552-404E-8808-A14D46F5A1E8}"/>
    <dgm:cxn modelId="{7D7140FE-3D73-4739-9022-2C13994DDC94}" srcId="{7BD184F2-97A9-44D6-8F84-3D1F96AC9528}" destId="{0B2AD946-B7A6-4E95-A753-E69BC4C80FAE}" srcOrd="1" destOrd="0" parTransId="{BB1228F8-3368-4C39-B5B6-228DC06FE514}" sibTransId="{C6356898-C420-40BD-BFD6-4A8F671A3BA6}"/>
    <dgm:cxn modelId="{CDD2B6FD-63C7-4E11-9CB5-1F048FAAA9A2}" type="presOf" srcId="{B75616CF-96BA-4912-B85E-D3EFCF681599}" destId="{DE29C3C3-4409-4A69-965F-C21CE418C6F3}" srcOrd="0" destOrd="0" presId="urn:microsoft.com/office/officeart/2005/8/layout/radial4"/>
    <dgm:cxn modelId="{26A1AC39-7A42-4053-BE8E-57921E6BFEDB}" type="presOf" srcId="{C7C77D86-BDC2-4919-A7E1-74A2A88EACEC}" destId="{A69A41A0-5174-445D-A442-D007ADE7B524}" srcOrd="0" destOrd="0" presId="urn:microsoft.com/office/officeart/2005/8/layout/radial4"/>
    <dgm:cxn modelId="{974C3687-6C47-4026-B78C-272BC307E4CD}" srcId="{7BD184F2-97A9-44D6-8F84-3D1F96AC9528}" destId="{609E0281-0BAF-45D9-A47F-49FF32782190}" srcOrd="0" destOrd="0" parTransId="{00AE2596-4DCF-4C27-B33F-6B35870A177A}" sibTransId="{B6C2D27D-8283-47B6-A7DF-96F6086AFA4C}"/>
    <dgm:cxn modelId="{37F1490A-8C74-4070-89FC-247A8F5700AE}" type="presOf" srcId="{227F7DCB-83ED-4725-B7CA-42E6DA3C7E0B}" destId="{3EE140F7-6E2A-4104-A1AE-65C6702896F8}" srcOrd="0" destOrd="0" presId="urn:microsoft.com/office/officeart/2005/8/layout/radial4"/>
    <dgm:cxn modelId="{AE4A3CBC-3BC7-4255-BB99-3D8692FC1A01}" type="presOf" srcId="{0D9FE8EE-3263-4408-930B-099D562E298E}" destId="{36B84E12-77E9-418F-BDDE-927A0626136E}" srcOrd="0" destOrd="0" presId="urn:microsoft.com/office/officeart/2005/8/layout/radial4"/>
    <dgm:cxn modelId="{020982BD-A688-4335-A0CA-0CD2BEC889B7}" type="presOf" srcId="{562BE157-9241-40BC-948A-6723A19E5EE5}" destId="{231F903B-81EB-4B0C-888B-636FEE9C4102}" srcOrd="0" destOrd="0" presId="urn:microsoft.com/office/officeart/2005/8/layout/radial4"/>
    <dgm:cxn modelId="{0844B9B1-5888-4A00-A1B8-218C68DFDD57}" type="presOf" srcId="{609E0281-0BAF-45D9-A47F-49FF32782190}" destId="{241E671C-0660-436F-89AC-CC6159C52D6A}" srcOrd="0" destOrd="0" presId="urn:microsoft.com/office/officeart/2005/8/layout/radial4"/>
    <dgm:cxn modelId="{E000EE71-87FD-48E8-A806-668181AE362F}" type="presOf" srcId="{0FA46DA2-40B3-44AB-8B48-4747AA0936FC}" destId="{4B4319A4-7A2A-4CBB-8D33-4CA7AD51EFDC}" srcOrd="0" destOrd="0" presId="urn:microsoft.com/office/officeart/2005/8/layout/radial4"/>
    <dgm:cxn modelId="{A55AAD2F-B0CA-4AA9-A3CE-803B2247F7C0}" srcId="{609E0281-0BAF-45D9-A47F-49FF32782190}" destId="{227F7DCB-83ED-4725-B7CA-42E6DA3C7E0B}" srcOrd="6" destOrd="0" parTransId="{AE9D7916-8B81-4B9E-AA20-DCF84CD97600}" sibTransId="{BED4CC4A-A83C-415C-83D0-17F828547F3E}"/>
    <dgm:cxn modelId="{EA28B8F4-E835-4238-8072-F39C2A31F481}" type="presOf" srcId="{484BA613-351F-4F12-855E-B712E9C3C285}" destId="{7CACCA99-F09D-4C95-A85A-09BCE708BEAB}" srcOrd="0" destOrd="0" presId="urn:microsoft.com/office/officeart/2005/8/layout/radial4"/>
    <dgm:cxn modelId="{7CC58760-D0F5-4CAC-AA3B-BB97AF27B2DC}" type="presOf" srcId="{AE9D7916-8B81-4B9E-AA20-DCF84CD97600}" destId="{5831802A-91B2-4CBB-AF55-47D011085B66}" srcOrd="0" destOrd="0" presId="urn:microsoft.com/office/officeart/2005/8/layout/radial4"/>
    <dgm:cxn modelId="{6347EAF5-50E9-47F4-8A45-B1CCC1C86D96}" type="presOf" srcId="{CCB13B5D-A8EE-4DBD-B91D-1B155A5ECB2D}" destId="{AB1F2724-698F-4251-B902-CA4AEBBCCA42}" srcOrd="0" destOrd="0" presId="urn:microsoft.com/office/officeart/2005/8/layout/radial4"/>
    <dgm:cxn modelId="{FAD1EED8-36FC-4369-8E46-68E11F23055F}" type="presOf" srcId="{50E51B74-B847-43D8-BA8D-1A352A4AC52F}" destId="{FCB58B04-4241-456E-BE40-E884CD3173DF}" srcOrd="0" destOrd="0" presId="urn:microsoft.com/office/officeart/2005/8/layout/radial4"/>
    <dgm:cxn modelId="{5CEA7A4B-2E65-4570-8FEA-8045E8F8CDE7}" type="presOf" srcId="{7BD184F2-97A9-44D6-8F84-3D1F96AC9528}" destId="{BDF57403-C69E-4AE2-8F3D-65D5A07481BF}" srcOrd="0" destOrd="0" presId="urn:microsoft.com/office/officeart/2005/8/layout/radial4"/>
    <dgm:cxn modelId="{82DAC092-C224-4C1F-B352-B2CA5B59B50D}" srcId="{609E0281-0BAF-45D9-A47F-49FF32782190}" destId="{562BE157-9241-40BC-948A-6723A19E5EE5}" srcOrd="3" destOrd="0" parTransId="{0D9FE8EE-3263-4408-930B-099D562E298E}" sibTransId="{55D8CE14-39B2-49D1-940B-659EBEF6F876}"/>
    <dgm:cxn modelId="{6FB322A3-4F9F-4B67-A6D4-B9A139F14D76}" type="presOf" srcId="{CCA7E1F4-B441-4F77-97EF-38C4877906C1}" destId="{9362634A-91E7-4920-BEA7-CFC88DC1B3F5}" srcOrd="0" destOrd="0" presId="urn:microsoft.com/office/officeart/2005/8/layout/radial4"/>
    <dgm:cxn modelId="{758EFBD1-8DB1-4309-8921-D8CB7D56AF5B}" srcId="{609E0281-0BAF-45D9-A47F-49FF32782190}" destId="{0FA46DA2-40B3-44AB-8B48-4747AA0936FC}" srcOrd="1" destOrd="0" parTransId="{CCB13B5D-A8EE-4DBD-B91D-1B155A5ECB2D}" sibTransId="{37A646D9-FD63-43EE-B799-13091C6BD397}"/>
    <dgm:cxn modelId="{982E801A-1074-4FAA-9E9B-973E4AFD72A8}" type="presOf" srcId="{01D3AF3D-D0F4-438D-A3C1-3CE07CB4B8A0}" destId="{FC173023-21D4-4B65-87D7-418CE84EAD17}" srcOrd="0" destOrd="0" presId="urn:microsoft.com/office/officeart/2005/8/layout/radial4"/>
    <dgm:cxn modelId="{33EC86BD-51E4-465C-9FD3-9B219795FEC8}" type="presOf" srcId="{DD0841F7-D41F-4A34-8227-1FBD28E9F071}" destId="{53DEFC2B-3106-4B74-A653-872A762B6DA6}" srcOrd="0" destOrd="0" presId="urn:microsoft.com/office/officeart/2005/8/layout/radial4"/>
    <dgm:cxn modelId="{093D2332-B9F3-4322-926B-93ED6228E935}" type="presParOf" srcId="{BDF57403-C69E-4AE2-8F3D-65D5A07481BF}" destId="{241E671C-0660-436F-89AC-CC6159C52D6A}" srcOrd="0" destOrd="0" presId="urn:microsoft.com/office/officeart/2005/8/layout/radial4"/>
    <dgm:cxn modelId="{5A7C13BC-797C-4C37-8460-B53A08EF622C}" type="presParOf" srcId="{BDF57403-C69E-4AE2-8F3D-65D5A07481BF}" destId="{53DEFC2B-3106-4B74-A653-872A762B6DA6}" srcOrd="1" destOrd="0" presId="urn:microsoft.com/office/officeart/2005/8/layout/radial4"/>
    <dgm:cxn modelId="{C7ACA58A-0812-439D-BFA9-4521D9258E86}" type="presParOf" srcId="{BDF57403-C69E-4AE2-8F3D-65D5A07481BF}" destId="{FC173023-21D4-4B65-87D7-418CE84EAD17}" srcOrd="2" destOrd="0" presId="urn:microsoft.com/office/officeart/2005/8/layout/radial4"/>
    <dgm:cxn modelId="{0345DE98-47C4-4A97-924E-0C35DE38A56B}" type="presParOf" srcId="{BDF57403-C69E-4AE2-8F3D-65D5A07481BF}" destId="{AB1F2724-698F-4251-B902-CA4AEBBCCA42}" srcOrd="3" destOrd="0" presId="urn:microsoft.com/office/officeart/2005/8/layout/radial4"/>
    <dgm:cxn modelId="{1A7D6A77-534A-46C8-9F78-70B9262F6362}" type="presParOf" srcId="{BDF57403-C69E-4AE2-8F3D-65D5A07481BF}" destId="{4B4319A4-7A2A-4CBB-8D33-4CA7AD51EFDC}" srcOrd="4" destOrd="0" presId="urn:microsoft.com/office/officeart/2005/8/layout/radial4"/>
    <dgm:cxn modelId="{D61133B8-E11E-4C6F-8FA1-F07FC05225DC}" type="presParOf" srcId="{BDF57403-C69E-4AE2-8F3D-65D5A07481BF}" destId="{52456868-87C6-48A2-A820-8FB499592DCA}" srcOrd="5" destOrd="0" presId="urn:microsoft.com/office/officeart/2005/8/layout/radial4"/>
    <dgm:cxn modelId="{FF03A5D0-5221-4204-9AF0-95FA72F5CCA7}" type="presParOf" srcId="{BDF57403-C69E-4AE2-8F3D-65D5A07481BF}" destId="{736F7AD4-CF87-4C77-A1A7-3F2CADF3C8DE}" srcOrd="6" destOrd="0" presId="urn:microsoft.com/office/officeart/2005/8/layout/radial4"/>
    <dgm:cxn modelId="{4DD0DB2C-EE67-4F75-8A58-501BEEC18100}" type="presParOf" srcId="{BDF57403-C69E-4AE2-8F3D-65D5A07481BF}" destId="{36B84E12-77E9-418F-BDDE-927A0626136E}" srcOrd="7" destOrd="0" presId="urn:microsoft.com/office/officeart/2005/8/layout/radial4"/>
    <dgm:cxn modelId="{53CD897C-DE4B-46C1-A602-7286EB146CA9}" type="presParOf" srcId="{BDF57403-C69E-4AE2-8F3D-65D5A07481BF}" destId="{231F903B-81EB-4B0C-888B-636FEE9C4102}" srcOrd="8" destOrd="0" presId="urn:microsoft.com/office/officeart/2005/8/layout/radial4"/>
    <dgm:cxn modelId="{AECE0FB7-17A1-4B84-9D97-75AB78229D73}" type="presParOf" srcId="{BDF57403-C69E-4AE2-8F3D-65D5A07481BF}" destId="{DE29C3C3-4409-4A69-965F-C21CE418C6F3}" srcOrd="9" destOrd="0" presId="urn:microsoft.com/office/officeart/2005/8/layout/radial4"/>
    <dgm:cxn modelId="{806D9708-5B0E-40A8-9B74-027447B54DD6}" type="presParOf" srcId="{BDF57403-C69E-4AE2-8F3D-65D5A07481BF}" destId="{A69A41A0-5174-445D-A442-D007ADE7B524}" srcOrd="10" destOrd="0" presId="urn:microsoft.com/office/officeart/2005/8/layout/radial4"/>
    <dgm:cxn modelId="{0A225D76-9A4D-48D7-933A-C408982A0BD9}" type="presParOf" srcId="{BDF57403-C69E-4AE2-8F3D-65D5A07481BF}" destId="{7AF701F9-A5BB-4563-9499-A67B4EB9776B}" srcOrd="11" destOrd="0" presId="urn:microsoft.com/office/officeart/2005/8/layout/radial4"/>
    <dgm:cxn modelId="{117AFAEC-0339-46DE-AD69-13C1087F22BE}" type="presParOf" srcId="{BDF57403-C69E-4AE2-8F3D-65D5A07481BF}" destId="{7CACCA99-F09D-4C95-A85A-09BCE708BEAB}" srcOrd="12" destOrd="0" presId="urn:microsoft.com/office/officeart/2005/8/layout/radial4"/>
    <dgm:cxn modelId="{F96B55BC-9EDF-4713-BD0B-CE20EF0EBC96}" type="presParOf" srcId="{BDF57403-C69E-4AE2-8F3D-65D5A07481BF}" destId="{5831802A-91B2-4CBB-AF55-47D011085B66}" srcOrd="13" destOrd="0" presId="urn:microsoft.com/office/officeart/2005/8/layout/radial4"/>
    <dgm:cxn modelId="{654966D8-7047-43EA-A4B5-5842D3D2587D}" type="presParOf" srcId="{BDF57403-C69E-4AE2-8F3D-65D5A07481BF}" destId="{3EE140F7-6E2A-4104-A1AE-65C6702896F8}" srcOrd="14" destOrd="0" presId="urn:microsoft.com/office/officeart/2005/8/layout/radial4"/>
    <dgm:cxn modelId="{CE0AB656-E177-451D-946D-7968AC9FF1F8}" type="presParOf" srcId="{BDF57403-C69E-4AE2-8F3D-65D5A07481BF}" destId="{FCB58B04-4241-456E-BE40-E884CD3173DF}" srcOrd="15" destOrd="0" presId="urn:microsoft.com/office/officeart/2005/8/layout/radial4"/>
    <dgm:cxn modelId="{E0169266-A68A-4B9D-A06F-ABD2423D7F3F}" type="presParOf" srcId="{BDF57403-C69E-4AE2-8F3D-65D5A07481BF}" destId="{9362634A-91E7-4920-BEA7-CFC88DC1B3F5}" srcOrd="16" destOrd="0" presId="urn:microsoft.com/office/officeart/2005/8/layout/radial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98C72B-3874-4D6A-8C53-B3CFAF0E3CFA}" type="doc">
      <dgm:prSet loTypeId="urn:microsoft.com/office/officeart/2005/8/layout/radial4" loCatId="relationship" qsTypeId="urn:microsoft.com/office/officeart/2005/8/quickstyle/3d7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9E169FE0-7098-4ECB-BB40-2ACCA345E845}">
      <dgm:prSet phldrT="[Текст]"/>
      <dgm:spPr/>
      <dgm:t>
        <a:bodyPr/>
        <a:lstStyle/>
        <a:p>
          <a:r>
            <a:rPr lang="ru-RU" dirty="0" smtClean="0"/>
            <a:t>Кого разводили?</a:t>
          </a:r>
          <a:endParaRPr lang="ru-RU" dirty="0"/>
        </a:p>
      </dgm:t>
    </dgm:pt>
    <dgm:pt modelId="{A62A9BA0-5234-4B03-86CF-60DB7F14F3CC}" type="parTrans" cxnId="{499ABD92-570C-477B-9390-61D773A75C81}">
      <dgm:prSet/>
      <dgm:spPr/>
      <dgm:t>
        <a:bodyPr/>
        <a:lstStyle/>
        <a:p>
          <a:endParaRPr lang="ru-RU"/>
        </a:p>
      </dgm:t>
    </dgm:pt>
    <dgm:pt modelId="{72BDFF1A-13A7-4E59-843B-281CB26E9352}" type="sibTrans" cxnId="{499ABD92-570C-477B-9390-61D773A75C81}">
      <dgm:prSet/>
      <dgm:spPr/>
      <dgm:t>
        <a:bodyPr/>
        <a:lstStyle/>
        <a:p>
          <a:endParaRPr lang="ru-RU"/>
        </a:p>
      </dgm:t>
    </dgm:pt>
    <dgm:pt modelId="{AF5EFAB2-7675-46A6-AC62-549CEDFBF894}">
      <dgm:prSet phldrT="[Текст]"/>
      <dgm:spPr/>
      <dgm:t>
        <a:bodyPr/>
        <a:lstStyle/>
        <a:p>
          <a:r>
            <a:rPr lang="ru-RU" dirty="0" smtClean="0"/>
            <a:t>Коровы </a:t>
          </a:r>
          <a:endParaRPr lang="ru-RU" dirty="0"/>
        </a:p>
      </dgm:t>
    </dgm:pt>
    <dgm:pt modelId="{2A5AF9E5-7789-4FD0-97C2-E5D3E636AF8D}" type="parTrans" cxnId="{3CC0084F-8503-4841-AA4D-3D1013FD6896}">
      <dgm:prSet/>
      <dgm:spPr/>
      <dgm:t>
        <a:bodyPr/>
        <a:lstStyle/>
        <a:p>
          <a:endParaRPr lang="ru-RU"/>
        </a:p>
      </dgm:t>
    </dgm:pt>
    <dgm:pt modelId="{1998AC20-E7D7-4338-8F4C-953A5BBB6545}" type="sibTrans" cxnId="{3CC0084F-8503-4841-AA4D-3D1013FD6896}">
      <dgm:prSet/>
      <dgm:spPr/>
      <dgm:t>
        <a:bodyPr/>
        <a:lstStyle/>
        <a:p>
          <a:endParaRPr lang="ru-RU"/>
        </a:p>
      </dgm:t>
    </dgm:pt>
    <dgm:pt modelId="{9994A05C-84F0-4031-9356-2EBF406AD392}">
      <dgm:prSet phldrT="[Текст]"/>
      <dgm:spPr/>
      <dgm:t>
        <a:bodyPr/>
        <a:lstStyle/>
        <a:p>
          <a:r>
            <a:rPr lang="ru-RU" dirty="0" smtClean="0"/>
            <a:t>Козы </a:t>
          </a:r>
          <a:endParaRPr lang="ru-RU" dirty="0"/>
        </a:p>
      </dgm:t>
    </dgm:pt>
    <dgm:pt modelId="{29B18EB2-0550-42CB-9959-514A634C9DDC}" type="parTrans" cxnId="{69CE0A68-AEF0-495A-BCAD-B30DE033952B}">
      <dgm:prSet/>
      <dgm:spPr/>
      <dgm:t>
        <a:bodyPr/>
        <a:lstStyle/>
        <a:p>
          <a:endParaRPr lang="ru-RU"/>
        </a:p>
      </dgm:t>
    </dgm:pt>
    <dgm:pt modelId="{5CBF3719-FEF0-4073-AE20-3B1BCA4D890F}" type="sibTrans" cxnId="{69CE0A68-AEF0-495A-BCAD-B30DE033952B}">
      <dgm:prSet/>
      <dgm:spPr/>
      <dgm:t>
        <a:bodyPr/>
        <a:lstStyle/>
        <a:p>
          <a:endParaRPr lang="ru-RU"/>
        </a:p>
      </dgm:t>
    </dgm:pt>
    <dgm:pt modelId="{F1528E80-61F7-4D85-8F5F-4EA11C2D133D}">
      <dgm:prSet phldrT="[Текст]"/>
      <dgm:spPr/>
      <dgm:t>
        <a:bodyPr/>
        <a:lstStyle/>
        <a:p>
          <a:r>
            <a:rPr lang="ru-RU" dirty="0" smtClean="0"/>
            <a:t>Овцы </a:t>
          </a:r>
          <a:endParaRPr lang="ru-RU" dirty="0"/>
        </a:p>
      </dgm:t>
    </dgm:pt>
    <dgm:pt modelId="{B1BED792-0070-4421-829E-BA34A8E6DDA2}" type="parTrans" cxnId="{D6ABF8CA-1539-4FDF-8482-57DEFEA7949C}">
      <dgm:prSet/>
      <dgm:spPr/>
      <dgm:t>
        <a:bodyPr/>
        <a:lstStyle/>
        <a:p>
          <a:endParaRPr lang="ru-RU"/>
        </a:p>
      </dgm:t>
    </dgm:pt>
    <dgm:pt modelId="{C8A929F8-B112-4FBC-AAE9-3DD053AF37F3}" type="sibTrans" cxnId="{D6ABF8CA-1539-4FDF-8482-57DEFEA7949C}">
      <dgm:prSet/>
      <dgm:spPr/>
      <dgm:t>
        <a:bodyPr/>
        <a:lstStyle/>
        <a:p>
          <a:endParaRPr lang="ru-RU"/>
        </a:p>
      </dgm:t>
    </dgm:pt>
    <dgm:pt modelId="{FAA17E00-28AA-4D42-ABD4-76794DC162E7}">
      <dgm:prSet phldrT="[Текст]"/>
      <dgm:spPr/>
      <dgm:t>
        <a:bodyPr/>
        <a:lstStyle/>
        <a:p>
          <a:r>
            <a:rPr lang="ru-RU" dirty="0" smtClean="0"/>
            <a:t>Свиньи</a:t>
          </a:r>
          <a:endParaRPr lang="ru-RU" dirty="0"/>
        </a:p>
      </dgm:t>
    </dgm:pt>
    <dgm:pt modelId="{2BF9F82F-13D7-4CA4-A705-62540D53745B}" type="parTrans" cxnId="{94F0FCA3-B5F2-4647-9C05-9497EBE7FD0F}">
      <dgm:prSet/>
      <dgm:spPr/>
      <dgm:t>
        <a:bodyPr/>
        <a:lstStyle/>
        <a:p>
          <a:endParaRPr lang="ru-RU"/>
        </a:p>
      </dgm:t>
    </dgm:pt>
    <dgm:pt modelId="{C6F3570E-39A3-446C-9401-531D12072A19}" type="sibTrans" cxnId="{94F0FCA3-B5F2-4647-9C05-9497EBE7FD0F}">
      <dgm:prSet/>
      <dgm:spPr/>
      <dgm:t>
        <a:bodyPr/>
        <a:lstStyle/>
        <a:p>
          <a:endParaRPr lang="ru-RU"/>
        </a:p>
      </dgm:t>
    </dgm:pt>
    <dgm:pt modelId="{9FEF8E7E-A95F-4011-A2AA-F44B8D20B77C}">
      <dgm:prSet phldrT="[Текст]"/>
      <dgm:spPr/>
      <dgm:t>
        <a:bodyPr/>
        <a:lstStyle/>
        <a:p>
          <a:r>
            <a:rPr lang="ru-RU" dirty="0" smtClean="0"/>
            <a:t>Лошади </a:t>
          </a:r>
          <a:endParaRPr lang="ru-RU" dirty="0"/>
        </a:p>
      </dgm:t>
    </dgm:pt>
    <dgm:pt modelId="{500F56AD-9C41-4B18-BBDC-A44CB67FEC11}" type="parTrans" cxnId="{BCA42AD4-9C27-4620-AC9C-2691E18AEEB7}">
      <dgm:prSet/>
      <dgm:spPr/>
      <dgm:t>
        <a:bodyPr/>
        <a:lstStyle/>
        <a:p>
          <a:endParaRPr lang="ru-RU"/>
        </a:p>
      </dgm:t>
    </dgm:pt>
    <dgm:pt modelId="{58BB1FE8-D5EF-4A03-AB23-04A57027DCC0}" type="sibTrans" cxnId="{BCA42AD4-9C27-4620-AC9C-2691E18AEEB7}">
      <dgm:prSet/>
      <dgm:spPr/>
      <dgm:t>
        <a:bodyPr/>
        <a:lstStyle/>
        <a:p>
          <a:endParaRPr lang="ru-RU"/>
        </a:p>
      </dgm:t>
    </dgm:pt>
    <dgm:pt modelId="{8C25BFC2-AC6F-4EEF-8D76-98C88D2AB080}" type="pres">
      <dgm:prSet presAssocID="{4498C72B-3874-4D6A-8C53-B3CFAF0E3CF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B0C86D-E424-442D-8547-FB03CB3B5A8D}" type="pres">
      <dgm:prSet presAssocID="{9E169FE0-7098-4ECB-BB40-2ACCA345E845}" presName="centerShape" presStyleLbl="node0" presStyleIdx="0" presStyleCnt="1"/>
      <dgm:spPr/>
      <dgm:t>
        <a:bodyPr/>
        <a:lstStyle/>
        <a:p>
          <a:endParaRPr lang="ru-RU"/>
        </a:p>
      </dgm:t>
    </dgm:pt>
    <dgm:pt modelId="{C9314829-55FC-4C80-8B19-DAE3DA6BD9EE}" type="pres">
      <dgm:prSet presAssocID="{2A5AF9E5-7789-4FD0-97C2-E5D3E636AF8D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05218716-2770-465D-8634-D17533832D01}" type="pres">
      <dgm:prSet presAssocID="{AF5EFAB2-7675-46A6-AC62-549CEDFBF89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F7994-DAB7-412D-939A-935B86F12C31}" type="pres">
      <dgm:prSet presAssocID="{29B18EB2-0550-42CB-9959-514A634C9DDC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ABAF957F-BB1C-42CD-A563-ADDA6F6B0B90}" type="pres">
      <dgm:prSet presAssocID="{9994A05C-84F0-4031-9356-2EBF406AD3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2CACC-3BAC-4873-A52A-7875B63FFC20}" type="pres">
      <dgm:prSet presAssocID="{B1BED792-0070-4421-829E-BA34A8E6DDA2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B5E1D876-A73A-4C10-9573-19A3185AF5CE}" type="pres">
      <dgm:prSet presAssocID="{F1528E80-61F7-4D85-8F5F-4EA11C2D133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179C0-05F4-4250-A1E9-FBFD270E725D}" type="pres">
      <dgm:prSet presAssocID="{2BF9F82F-13D7-4CA4-A705-62540D53745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1BEA6079-27E7-48B7-A247-191FDA86E212}" type="pres">
      <dgm:prSet presAssocID="{FAA17E00-28AA-4D42-ABD4-76794DC162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C97C8-F3B5-4916-B7AF-A4A410F46F65}" type="pres">
      <dgm:prSet presAssocID="{500F56AD-9C41-4B18-BBDC-A44CB67FEC11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EAE2105D-34DC-4843-895F-5785E63FF4B0}" type="pres">
      <dgm:prSet presAssocID="{9FEF8E7E-A95F-4011-A2AA-F44B8D20B77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ABF8CA-1539-4FDF-8482-57DEFEA7949C}" srcId="{9E169FE0-7098-4ECB-BB40-2ACCA345E845}" destId="{F1528E80-61F7-4D85-8F5F-4EA11C2D133D}" srcOrd="2" destOrd="0" parTransId="{B1BED792-0070-4421-829E-BA34A8E6DDA2}" sibTransId="{C8A929F8-B112-4FBC-AAE9-3DD053AF37F3}"/>
    <dgm:cxn modelId="{98130557-113A-4E2F-8967-B83349A40804}" type="presOf" srcId="{4498C72B-3874-4D6A-8C53-B3CFAF0E3CFA}" destId="{8C25BFC2-AC6F-4EEF-8D76-98C88D2AB080}" srcOrd="0" destOrd="0" presId="urn:microsoft.com/office/officeart/2005/8/layout/radial4"/>
    <dgm:cxn modelId="{89A1B9CD-B882-4A44-B549-8043B73A85ED}" type="presOf" srcId="{500F56AD-9C41-4B18-BBDC-A44CB67FEC11}" destId="{C6FC97C8-F3B5-4916-B7AF-A4A410F46F65}" srcOrd="0" destOrd="0" presId="urn:microsoft.com/office/officeart/2005/8/layout/radial4"/>
    <dgm:cxn modelId="{B3DB15FE-BFF4-4FF2-B2AF-A2D13E3FCED7}" type="presOf" srcId="{2A5AF9E5-7789-4FD0-97C2-E5D3E636AF8D}" destId="{C9314829-55FC-4C80-8B19-DAE3DA6BD9EE}" srcOrd="0" destOrd="0" presId="urn:microsoft.com/office/officeart/2005/8/layout/radial4"/>
    <dgm:cxn modelId="{12389DB6-370F-4D75-A3AF-417180C0CE76}" type="presOf" srcId="{FAA17E00-28AA-4D42-ABD4-76794DC162E7}" destId="{1BEA6079-27E7-48B7-A247-191FDA86E212}" srcOrd="0" destOrd="0" presId="urn:microsoft.com/office/officeart/2005/8/layout/radial4"/>
    <dgm:cxn modelId="{DC8E0178-347B-46BB-AD98-B28A9C97B980}" type="presOf" srcId="{9FEF8E7E-A95F-4011-A2AA-F44B8D20B77C}" destId="{EAE2105D-34DC-4843-895F-5785E63FF4B0}" srcOrd="0" destOrd="0" presId="urn:microsoft.com/office/officeart/2005/8/layout/radial4"/>
    <dgm:cxn modelId="{69CE0A68-AEF0-495A-BCAD-B30DE033952B}" srcId="{9E169FE0-7098-4ECB-BB40-2ACCA345E845}" destId="{9994A05C-84F0-4031-9356-2EBF406AD392}" srcOrd="1" destOrd="0" parTransId="{29B18EB2-0550-42CB-9959-514A634C9DDC}" sibTransId="{5CBF3719-FEF0-4073-AE20-3B1BCA4D890F}"/>
    <dgm:cxn modelId="{7F1952A1-F121-4227-99CB-C59D5DBE22EB}" type="presOf" srcId="{2BF9F82F-13D7-4CA4-A705-62540D53745B}" destId="{761179C0-05F4-4250-A1E9-FBFD270E725D}" srcOrd="0" destOrd="0" presId="urn:microsoft.com/office/officeart/2005/8/layout/radial4"/>
    <dgm:cxn modelId="{A37B1170-6648-49CA-A591-D226FCEE8976}" type="presOf" srcId="{F1528E80-61F7-4D85-8F5F-4EA11C2D133D}" destId="{B5E1D876-A73A-4C10-9573-19A3185AF5CE}" srcOrd="0" destOrd="0" presId="urn:microsoft.com/office/officeart/2005/8/layout/radial4"/>
    <dgm:cxn modelId="{94F0FCA3-B5F2-4647-9C05-9497EBE7FD0F}" srcId="{9E169FE0-7098-4ECB-BB40-2ACCA345E845}" destId="{FAA17E00-28AA-4D42-ABD4-76794DC162E7}" srcOrd="3" destOrd="0" parTransId="{2BF9F82F-13D7-4CA4-A705-62540D53745B}" sibTransId="{C6F3570E-39A3-446C-9401-531D12072A19}"/>
    <dgm:cxn modelId="{3CC0084F-8503-4841-AA4D-3D1013FD6896}" srcId="{9E169FE0-7098-4ECB-BB40-2ACCA345E845}" destId="{AF5EFAB2-7675-46A6-AC62-549CEDFBF894}" srcOrd="0" destOrd="0" parTransId="{2A5AF9E5-7789-4FD0-97C2-E5D3E636AF8D}" sibTransId="{1998AC20-E7D7-4338-8F4C-953A5BBB6545}"/>
    <dgm:cxn modelId="{179E54C3-D727-44C7-853F-AA33D381A894}" type="presOf" srcId="{B1BED792-0070-4421-829E-BA34A8E6DDA2}" destId="{3D02CACC-3BAC-4873-A52A-7875B63FFC20}" srcOrd="0" destOrd="0" presId="urn:microsoft.com/office/officeart/2005/8/layout/radial4"/>
    <dgm:cxn modelId="{B6630006-2886-49EA-A9F9-6D8F2D5CED08}" type="presOf" srcId="{AF5EFAB2-7675-46A6-AC62-549CEDFBF894}" destId="{05218716-2770-465D-8634-D17533832D01}" srcOrd="0" destOrd="0" presId="urn:microsoft.com/office/officeart/2005/8/layout/radial4"/>
    <dgm:cxn modelId="{15751C0C-D9EA-4CBB-8273-2C1139BF8FA7}" type="presOf" srcId="{9E169FE0-7098-4ECB-BB40-2ACCA345E845}" destId="{1BB0C86D-E424-442D-8547-FB03CB3B5A8D}" srcOrd="0" destOrd="0" presId="urn:microsoft.com/office/officeart/2005/8/layout/radial4"/>
    <dgm:cxn modelId="{499ABD92-570C-477B-9390-61D773A75C81}" srcId="{4498C72B-3874-4D6A-8C53-B3CFAF0E3CFA}" destId="{9E169FE0-7098-4ECB-BB40-2ACCA345E845}" srcOrd="0" destOrd="0" parTransId="{A62A9BA0-5234-4B03-86CF-60DB7F14F3CC}" sibTransId="{72BDFF1A-13A7-4E59-843B-281CB26E9352}"/>
    <dgm:cxn modelId="{BCA42AD4-9C27-4620-AC9C-2691E18AEEB7}" srcId="{9E169FE0-7098-4ECB-BB40-2ACCA345E845}" destId="{9FEF8E7E-A95F-4011-A2AA-F44B8D20B77C}" srcOrd="4" destOrd="0" parTransId="{500F56AD-9C41-4B18-BBDC-A44CB67FEC11}" sibTransId="{58BB1FE8-D5EF-4A03-AB23-04A57027DCC0}"/>
    <dgm:cxn modelId="{6853EC87-5B5E-48DC-9D9C-3B81D263484D}" type="presOf" srcId="{9994A05C-84F0-4031-9356-2EBF406AD392}" destId="{ABAF957F-BB1C-42CD-A563-ADDA6F6B0B90}" srcOrd="0" destOrd="0" presId="urn:microsoft.com/office/officeart/2005/8/layout/radial4"/>
    <dgm:cxn modelId="{EFB28717-4FB9-4A89-960F-8E07F3B57B26}" type="presOf" srcId="{29B18EB2-0550-42CB-9959-514A634C9DDC}" destId="{E5AF7994-DAB7-412D-939A-935B86F12C31}" srcOrd="0" destOrd="0" presId="urn:microsoft.com/office/officeart/2005/8/layout/radial4"/>
    <dgm:cxn modelId="{B7E0116F-B3BE-47C8-868B-7038E1B167D0}" type="presParOf" srcId="{8C25BFC2-AC6F-4EEF-8D76-98C88D2AB080}" destId="{1BB0C86D-E424-442D-8547-FB03CB3B5A8D}" srcOrd="0" destOrd="0" presId="urn:microsoft.com/office/officeart/2005/8/layout/radial4"/>
    <dgm:cxn modelId="{93645FFA-1043-4B30-93C1-D131D98835B5}" type="presParOf" srcId="{8C25BFC2-AC6F-4EEF-8D76-98C88D2AB080}" destId="{C9314829-55FC-4C80-8B19-DAE3DA6BD9EE}" srcOrd="1" destOrd="0" presId="urn:microsoft.com/office/officeart/2005/8/layout/radial4"/>
    <dgm:cxn modelId="{1C834FE5-78AF-4B25-B051-1B026BFC921A}" type="presParOf" srcId="{8C25BFC2-AC6F-4EEF-8D76-98C88D2AB080}" destId="{05218716-2770-465D-8634-D17533832D01}" srcOrd="2" destOrd="0" presId="urn:microsoft.com/office/officeart/2005/8/layout/radial4"/>
    <dgm:cxn modelId="{EF2462FD-5E4F-4610-A23C-E27E14AF8FED}" type="presParOf" srcId="{8C25BFC2-AC6F-4EEF-8D76-98C88D2AB080}" destId="{E5AF7994-DAB7-412D-939A-935B86F12C31}" srcOrd="3" destOrd="0" presId="urn:microsoft.com/office/officeart/2005/8/layout/radial4"/>
    <dgm:cxn modelId="{F959E52A-B4F4-4DC1-B47B-FED18E63B8DE}" type="presParOf" srcId="{8C25BFC2-AC6F-4EEF-8D76-98C88D2AB080}" destId="{ABAF957F-BB1C-42CD-A563-ADDA6F6B0B90}" srcOrd="4" destOrd="0" presId="urn:microsoft.com/office/officeart/2005/8/layout/radial4"/>
    <dgm:cxn modelId="{54546D12-0F5A-41C0-B7CC-6731081C9DD5}" type="presParOf" srcId="{8C25BFC2-AC6F-4EEF-8D76-98C88D2AB080}" destId="{3D02CACC-3BAC-4873-A52A-7875B63FFC20}" srcOrd="5" destOrd="0" presId="urn:microsoft.com/office/officeart/2005/8/layout/radial4"/>
    <dgm:cxn modelId="{8AA41A71-EE77-4215-AEAB-3042018A87D1}" type="presParOf" srcId="{8C25BFC2-AC6F-4EEF-8D76-98C88D2AB080}" destId="{B5E1D876-A73A-4C10-9573-19A3185AF5CE}" srcOrd="6" destOrd="0" presId="urn:microsoft.com/office/officeart/2005/8/layout/radial4"/>
    <dgm:cxn modelId="{7370C291-51C2-470F-A6EF-413D5908F57D}" type="presParOf" srcId="{8C25BFC2-AC6F-4EEF-8D76-98C88D2AB080}" destId="{761179C0-05F4-4250-A1E9-FBFD270E725D}" srcOrd="7" destOrd="0" presId="urn:microsoft.com/office/officeart/2005/8/layout/radial4"/>
    <dgm:cxn modelId="{64EC1B3E-DF9C-4229-B331-DB97BB5D4FEA}" type="presParOf" srcId="{8C25BFC2-AC6F-4EEF-8D76-98C88D2AB080}" destId="{1BEA6079-27E7-48B7-A247-191FDA86E212}" srcOrd="8" destOrd="0" presId="urn:microsoft.com/office/officeart/2005/8/layout/radial4"/>
    <dgm:cxn modelId="{54654499-5E7E-4318-8A06-C5D9368127A2}" type="presParOf" srcId="{8C25BFC2-AC6F-4EEF-8D76-98C88D2AB080}" destId="{C6FC97C8-F3B5-4916-B7AF-A4A410F46F65}" srcOrd="9" destOrd="0" presId="urn:microsoft.com/office/officeart/2005/8/layout/radial4"/>
    <dgm:cxn modelId="{59E0DF48-738A-4E7D-97AF-919145D6647E}" type="presParOf" srcId="{8C25BFC2-AC6F-4EEF-8D76-98C88D2AB080}" destId="{EAE2105D-34DC-4843-895F-5785E63FF4B0}" srcOrd="10" destOrd="0" presId="urn:microsoft.com/office/officeart/2005/8/layout/radial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E4F278-BD98-45E0-9E25-59695F756B34}" type="doc">
      <dgm:prSet loTypeId="urn:microsoft.com/office/officeart/2005/8/layout/radial4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B62B0C-CB58-40F3-BB73-F0D001562023}">
      <dgm:prSet phldrT="[Текст]"/>
      <dgm:spPr/>
      <dgm:t>
        <a:bodyPr/>
        <a:lstStyle/>
        <a:p>
          <a:r>
            <a:rPr lang="ru-RU" dirty="0" smtClean="0"/>
            <a:t>ЧТО ЛОВИЛИ?</a:t>
          </a:r>
          <a:endParaRPr lang="ru-RU" dirty="0"/>
        </a:p>
      </dgm:t>
    </dgm:pt>
    <dgm:pt modelId="{3836FBF1-8F94-4355-B63F-FF384433A55A}" type="parTrans" cxnId="{9BBB6349-B96B-4D88-B6DB-AB83BE8544DE}">
      <dgm:prSet/>
      <dgm:spPr/>
      <dgm:t>
        <a:bodyPr/>
        <a:lstStyle/>
        <a:p>
          <a:endParaRPr lang="ru-RU"/>
        </a:p>
      </dgm:t>
    </dgm:pt>
    <dgm:pt modelId="{7635B152-F51B-44F9-B2F7-F078F12EBEEC}" type="sibTrans" cxnId="{9BBB6349-B96B-4D88-B6DB-AB83BE8544DE}">
      <dgm:prSet/>
      <dgm:spPr/>
      <dgm:t>
        <a:bodyPr/>
        <a:lstStyle/>
        <a:p>
          <a:endParaRPr lang="ru-RU"/>
        </a:p>
      </dgm:t>
    </dgm:pt>
    <dgm:pt modelId="{C404D18E-2B84-4F81-A1FA-ABD5DF798CD4}">
      <dgm:prSet phldrT="[Текст]"/>
      <dgm:spPr/>
      <dgm:t>
        <a:bodyPr/>
        <a:lstStyle/>
        <a:p>
          <a:r>
            <a:rPr lang="ru-RU" dirty="0" smtClean="0"/>
            <a:t>Сом </a:t>
          </a:r>
          <a:endParaRPr lang="ru-RU" dirty="0"/>
        </a:p>
      </dgm:t>
    </dgm:pt>
    <dgm:pt modelId="{4356FA3F-83AD-46C3-AE04-064024679DA1}" type="parTrans" cxnId="{E8984334-773A-4D8E-A9F3-2251ECB1B71F}">
      <dgm:prSet/>
      <dgm:spPr/>
      <dgm:t>
        <a:bodyPr/>
        <a:lstStyle/>
        <a:p>
          <a:endParaRPr lang="ru-RU"/>
        </a:p>
      </dgm:t>
    </dgm:pt>
    <dgm:pt modelId="{ADA033BA-4FC2-41A9-ABF7-09DC3A84CC6B}" type="sibTrans" cxnId="{E8984334-773A-4D8E-A9F3-2251ECB1B71F}">
      <dgm:prSet/>
      <dgm:spPr/>
      <dgm:t>
        <a:bodyPr/>
        <a:lstStyle/>
        <a:p>
          <a:endParaRPr lang="ru-RU"/>
        </a:p>
      </dgm:t>
    </dgm:pt>
    <dgm:pt modelId="{9EF7F706-FE4F-4941-B3A5-5272CC56C1A2}">
      <dgm:prSet phldrT="[Текст]"/>
      <dgm:spPr/>
      <dgm:t>
        <a:bodyPr/>
        <a:lstStyle/>
        <a:p>
          <a:r>
            <a:rPr lang="ru-RU" dirty="0" smtClean="0"/>
            <a:t>Щука </a:t>
          </a:r>
          <a:endParaRPr lang="ru-RU" dirty="0"/>
        </a:p>
      </dgm:t>
    </dgm:pt>
    <dgm:pt modelId="{6AEC55B3-8919-4166-93C7-CD1D6DCD006F}" type="parTrans" cxnId="{4E64A2DE-1DDC-404D-BFBC-9605F80961DE}">
      <dgm:prSet/>
      <dgm:spPr/>
      <dgm:t>
        <a:bodyPr/>
        <a:lstStyle/>
        <a:p>
          <a:endParaRPr lang="ru-RU"/>
        </a:p>
      </dgm:t>
    </dgm:pt>
    <dgm:pt modelId="{B8DE3A2C-305C-4300-AD47-07CB60EC617F}" type="sibTrans" cxnId="{4E64A2DE-1DDC-404D-BFBC-9605F80961DE}">
      <dgm:prSet/>
      <dgm:spPr/>
      <dgm:t>
        <a:bodyPr/>
        <a:lstStyle/>
        <a:p>
          <a:endParaRPr lang="ru-RU"/>
        </a:p>
      </dgm:t>
    </dgm:pt>
    <dgm:pt modelId="{0B6E60B3-C644-4E5F-84E7-137E5963F137}">
      <dgm:prSet phldrT="[Текст]"/>
      <dgm:spPr/>
      <dgm:t>
        <a:bodyPr/>
        <a:lstStyle/>
        <a:p>
          <a:r>
            <a:rPr lang="ru-RU" dirty="0" smtClean="0"/>
            <a:t>Лещ</a:t>
          </a:r>
          <a:endParaRPr lang="ru-RU" dirty="0"/>
        </a:p>
      </dgm:t>
    </dgm:pt>
    <dgm:pt modelId="{B9D0ACAF-272C-450E-8524-1F8349C0D131}" type="parTrans" cxnId="{DF816234-11F3-4DCE-9419-70F62D2E5E49}">
      <dgm:prSet/>
      <dgm:spPr/>
      <dgm:t>
        <a:bodyPr/>
        <a:lstStyle/>
        <a:p>
          <a:endParaRPr lang="ru-RU"/>
        </a:p>
      </dgm:t>
    </dgm:pt>
    <dgm:pt modelId="{0BF4B8C0-0FD0-4A2D-937C-55FD88D750BE}" type="sibTrans" cxnId="{DF816234-11F3-4DCE-9419-70F62D2E5E49}">
      <dgm:prSet/>
      <dgm:spPr/>
      <dgm:t>
        <a:bodyPr/>
        <a:lstStyle/>
        <a:p>
          <a:endParaRPr lang="ru-RU"/>
        </a:p>
      </dgm:t>
    </dgm:pt>
    <dgm:pt modelId="{C78321A1-E511-48E7-AE72-88B372A4C24A}">
      <dgm:prSet phldrT="[Текст]"/>
      <dgm:spPr/>
      <dgm:t>
        <a:bodyPr/>
        <a:lstStyle/>
        <a:p>
          <a:r>
            <a:rPr lang="ru-RU" dirty="0" smtClean="0"/>
            <a:t>Язь</a:t>
          </a:r>
          <a:endParaRPr lang="ru-RU" dirty="0"/>
        </a:p>
      </dgm:t>
    </dgm:pt>
    <dgm:pt modelId="{15F03AB4-898B-4329-96BD-722A274249E8}" type="parTrans" cxnId="{747E9093-6DAD-409D-BF6A-358203932254}">
      <dgm:prSet/>
      <dgm:spPr/>
      <dgm:t>
        <a:bodyPr/>
        <a:lstStyle/>
        <a:p>
          <a:endParaRPr lang="ru-RU"/>
        </a:p>
      </dgm:t>
    </dgm:pt>
    <dgm:pt modelId="{685BEF2F-E485-451F-8A28-E8B421C0F00F}" type="sibTrans" cxnId="{747E9093-6DAD-409D-BF6A-358203932254}">
      <dgm:prSet/>
      <dgm:spPr/>
      <dgm:t>
        <a:bodyPr/>
        <a:lstStyle/>
        <a:p>
          <a:endParaRPr lang="ru-RU"/>
        </a:p>
      </dgm:t>
    </dgm:pt>
    <dgm:pt modelId="{E60F6170-8D8A-4F85-B661-24B42242BEBC}">
      <dgm:prSet phldrT="[Текст]"/>
      <dgm:spPr/>
      <dgm:t>
        <a:bodyPr/>
        <a:lstStyle/>
        <a:p>
          <a:r>
            <a:rPr lang="ru-RU" dirty="0" smtClean="0"/>
            <a:t>Плотва</a:t>
          </a:r>
          <a:endParaRPr lang="ru-RU" dirty="0"/>
        </a:p>
      </dgm:t>
    </dgm:pt>
    <dgm:pt modelId="{4F1ADF2D-51C7-4F69-B0C4-8D5A4A9B550A}" type="parTrans" cxnId="{D5C7B463-6E28-4444-861F-538DC6418FBC}">
      <dgm:prSet/>
      <dgm:spPr/>
      <dgm:t>
        <a:bodyPr/>
        <a:lstStyle/>
        <a:p>
          <a:endParaRPr lang="ru-RU"/>
        </a:p>
      </dgm:t>
    </dgm:pt>
    <dgm:pt modelId="{2BABF382-0951-47B3-A5A9-5EF11C633E6F}" type="sibTrans" cxnId="{D5C7B463-6E28-4444-861F-538DC6418FBC}">
      <dgm:prSet/>
      <dgm:spPr/>
      <dgm:t>
        <a:bodyPr/>
        <a:lstStyle/>
        <a:p>
          <a:endParaRPr lang="ru-RU"/>
        </a:p>
      </dgm:t>
    </dgm:pt>
    <dgm:pt modelId="{022AA18B-3DBE-4785-9012-8C17D5085AED}">
      <dgm:prSet phldrT="[Текст]"/>
      <dgm:spPr/>
      <dgm:t>
        <a:bodyPr/>
        <a:lstStyle/>
        <a:p>
          <a:r>
            <a:rPr lang="ru-RU" dirty="0" smtClean="0"/>
            <a:t>Судак </a:t>
          </a:r>
          <a:endParaRPr lang="ru-RU" dirty="0"/>
        </a:p>
      </dgm:t>
    </dgm:pt>
    <dgm:pt modelId="{6D994515-7E83-498C-B66B-0A414054C6F5}" type="parTrans" cxnId="{020DE891-8DBE-40EA-A44E-7C400A35C797}">
      <dgm:prSet/>
      <dgm:spPr/>
      <dgm:t>
        <a:bodyPr/>
        <a:lstStyle/>
        <a:p>
          <a:endParaRPr lang="ru-RU"/>
        </a:p>
      </dgm:t>
    </dgm:pt>
    <dgm:pt modelId="{B5613ED6-D401-4368-9288-FA0469B2CC2E}" type="sibTrans" cxnId="{020DE891-8DBE-40EA-A44E-7C400A35C797}">
      <dgm:prSet/>
      <dgm:spPr/>
      <dgm:t>
        <a:bodyPr/>
        <a:lstStyle/>
        <a:p>
          <a:endParaRPr lang="ru-RU"/>
        </a:p>
      </dgm:t>
    </dgm:pt>
    <dgm:pt modelId="{A6E26DF1-60E7-4217-B9A6-D7A7DCE24301}" type="pres">
      <dgm:prSet presAssocID="{56E4F278-BD98-45E0-9E25-59695F756B3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B80090-9BEE-4E07-AF72-E4C94E1ACBFB}" type="pres">
      <dgm:prSet presAssocID="{05B62B0C-CB58-40F3-BB73-F0D001562023}" presName="centerShape" presStyleLbl="node0" presStyleIdx="0" presStyleCnt="1"/>
      <dgm:spPr/>
      <dgm:t>
        <a:bodyPr/>
        <a:lstStyle/>
        <a:p>
          <a:endParaRPr lang="ru-RU"/>
        </a:p>
      </dgm:t>
    </dgm:pt>
    <dgm:pt modelId="{71E3BD12-1C57-4108-ABDE-F93ADC02D0D0}" type="pres">
      <dgm:prSet presAssocID="{4356FA3F-83AD-46C3-AE04-064024679DA1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A5AE8FE7-7B08-4056-80E5-40DDE766982B}" type="pres">
      <dgm:prSet presAssocID="{C404D18E-2B84-4F81-A1FA-ABD5DF798CD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1DDF6-60F0-4412-B9A1-09BBACD9E016}" type="pres">
      <dgm:prSet presAssocID="{6AEC55B3-8919-4166-93C7-CD1D6DCD006F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BA6E0D8D-D5F1-494A-8681-B94B6D47B1EC}" type="pres">
      <dgm:prSet presAssocID="{9EF7F706-FE4F-4941-B3A5-5272CC56C1A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ACF4-43C9-4DEF-A3D2-B54FAACBC4A1}" type="pres">
      <dgm:prSet presAssocID="{B9D0ACAF-272C-450E-8524-1F8349C0D131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FA83299F-DDFE-4CF3-9103-03FD441724A5}" type="pres">
      <dgm:prSet presAssocID="{0B6E60B3-C644-4E5F-84E7-137E5963F13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6C2FE-20F8-47B4-838D-D962F88D9B24}" type="pres">
      <dgm:prSet presAssocID="{15F03AB4-898B-4329-96BD-722A274249E8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9B097C54-5B02-4F88-84E5-F6D160D17EB6}" type="pres">
      <dgm:prSet presAssocID="{C78321A1-E511-48E7-AE72-88B372A4C24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4F492-B210-4DAF-84FF-439C82E4802E}" type="pres">
      <dgm:prSet presAssocID="{4F1ADF2D-51C7-4F69-B0C4-8D5A4A9B550A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1AD441C8-0AC0-4598-ABEE-FE605AC531DD}" type="pres">
      <dgm:prSet presAssocID="{E60F6170-8D8A-4F85-B661-24B42242BEB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D8453-55AA-45BD-9362-18F76C7A6ADC}" type="pres">
      <dgm:prSet presAssocID="{6D994515-7E83-498C-B66B-0A414054C6F5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B026C224-C553-4C91-808C-4048883E9EFE}" type="pres">
      <dgm:prSet presAssocID="{022AA18B-3DBE-4785-9012-8C17D5085AE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9DFF6-9613-465A-987C-5D3C999A8A40}" type="presOf" srcId="{E60F6170-8D8A-4F85-B661-24B42242BEBC}" destId="{1AD441C8-0AC0-4598-ABEE-FE605AC531DD}" srcOrd="0" destOrd="0" presId="urn:microsoft.com/office/officeart/2005/8/layout/radial4"/>
    <dgm:cxn modelId="{4EB11DF2-0921-4D61-9692-87A11F10B4D0}" type="presOf" srcId="{6AEC55B3-8919-4166-93C7-CD1D6DCD006F}" destId="{4E81DDF6-60F0-4412-B9A1-09BBACD9E016}" srcOrd="0" destOrd="0" presId="urn:microsoft.com/office/officeart/2005/8/layout/radial4"/>
    <dgm:cxn modelId="{B18F453B-2D6D-4A03-94E1-D1DE6D313381}" type="presOf" srcId="{05B62B0C-CB58-40F3-BB73-F0D001562023}" destId="{37B80090-9BEE-4E07-AF72-E4C94E1ACBFB}" srcOrd="0" destOrd="0" presId="urn:microsoft.com/office/officeart/2005/8/layout/radial4"/>
    <dgm:cxn modelId="{8C6D433A-B0A5-4A6A-AE1A-215AD5465BFD}" type="presOf" srcId="{C404D18E-2B84-4F81-A1FA-ABD5DF798CD4}" destId="{A5AE8FE7-7B08-4056-80E5-40DDE766982B}" srcOrd="0" destOrd="0" presId="urn:microsoft.com/office/officeart/2005/8/layout/radial4"/>
    <dgm:cxn modelId="{4E64A2DE-1DDC-404D-BFBC-9605F80961DE}" srcId="{05B62B0C-CB58-40F3-BB73-F0D001562023}" destId="{9EF7F706-FE4F-4941-B3A5-5272CC56C1A2}" srcOrd="1" destOrd="0" parTransId="{6AEC55B3-8919-4166-93C7-CD1D6DCD006F}" sibTransId="{B8DE3A2C-305C-4300-AD47-07CB60EC617F}"/>
    <dgm:cxn modelId="{747E9093-6DAD-409D-BF6A-358203932254}" srcId="{05B62B0C-CB58-40F3-BB73-F0D001562023}" destId="{C78321A1-E511-48E7-AE72-88B372A4C24A}" srcOrd="3" destOrd="0" parTransId="{15F03AB4-898B-4329-96BD-722A274249E8}" sibTransId="{685BEF2F-E485-451F-8A28-E8B421C0F00F}"/>
    <dgm:cxn modelId="{617962B9-43FF-4744-A4A6-F27912D96A56}" type="presOf" srcId="{6D994515-7E83-498C-B66B-0A414054C6F5}" destId="{FD5D8453-55AA-45BD-9362-18F76C7A6ADC}" srcOrd="0" destOrd="0" presId="urn:microsoft.com/office/officeart/2005/8/layout/radial4"/>
    <dgm:cxn modelId="{73392916-855A-4277-A9BD-F7109263E403}" type="presOf" srcId="{022AA18B-3DBE-4785-9012-8C17D5085AED}" destId="{B026C224-C553-4C91-808C-4048883E9EFE}" srcOrd="0" destOrd="0" presId="urn:microsoft.com/office/officeart/2005/8/layout/radial4"/>
    <dgm:cxn modelId="{9BBB6349-B96B-4D88-B6DB-AB83BE8544DE}" srcId="{56E4F278-BD98-45E0-9E25-59695F756B34}" destId="{05B62B0C-CB58-40F3-BB73-F0D001562023}" srcOrd="0" destOrd="0" parTransId="{3836FBF1-8F94-4355-B63F-FF384433A55A}" sibTransId="{7635B152-F51B-44F9-B2F7-F078F12EBEEC}"/>
    <dgm:cxn modelId="{7341E348-FEA7-405B-98AF-099463EA9844}" type="presOf" srcId="{C78321A1-E511-48E7-AE72-88B372A4C24A}" destId="{9B097C54-5B02-4F88-84E5-F6D160D17EB6}" srcOrd="0" destOrd="0" presId="urn:microsoft.com/office/officeart/2005/8/layout/radial4"/>
    <dgm:cxn modelId="{9B358AD2-325E-43AF-8D04-EF395C6A6F67}" type="presOf" srcId="{4F1ADF2D-51C7-4F69-B0C4-8D5A4A9B550A}" destId="{5E54F492-B210-4DAF-84FF-439C82E4802E}" srcOrd="0" destOrd="0" presId="urn:microsoft.com/office/officeart/2005/8/layout/radial4"/>
    <dgm:cxn modelId="{020DE891-8DBE-40EA-A44E-7C400A35C797}" srcId="{05B62B0C-CB58-40F3-BB73-F0D001562023}" destId="{022AA18B-3DBE-4785-9012-8C17D5085AED}" srcOrd="5" destOrd="0" parTransId="{6D994515-7E83-498C-B66B-0A414054C6F5}" sibTransId="{B5613ED6-D401-4368-9288-FA0469B2CC2E}"/>
    <dgm:cxn modelId="{99A8F5DD-CEC5-4CD8-A411-BC61DFB607E6}" type="presOf" srcId="{0B6E60B3-C644-4E5F-84E7-137E5963F137}" destId="{FA83299F-DDFE-4CF3-9103-03FD441724A5}" srcOrd="0" destOrd="0" presId="urn:microsoft.com/office/officeart/2005/8/layout/radial4"/>
    <dgm:cxn modelId="{BBC604ED-0B8A-4B2A-B246-FB7B41AB5AD4}" type="presOf" srcId="{9EF7F706-FE4F-4941-B3A5-5272CC56C1A2}" destId="{BA6E0D8D-D5F1-494A-8681-B94B6D47B1EC}" srcOrd="0" destOrd="0" presId="urn:microsoft.com/office/officeart/2005/8/layout/radial4"/>
    <dgm:cxn modelId="{5EB1EB52-99FB-4039-8516-DCAB956164BE}" type="presOf" srcId="{56E4F278-BD98-45E0-9E25-59695F756B34}" destId="{A6E26DF1-60E7-4217-B9A6-D7A7DCE24301}" srcOrd="0" destOrd="0" presId="urn:microsoft.com/office/officeart/2005/8/layout/radial4"/>
    <dgm:cxn modelId="{8EA5CC59-6925-497C-816A-625866500508}" type="presOf" srcId="{15F03AB4-898B-4329-96BD-722A274249E8}" destId="{7896C2FE-20F8-47B4-838D-D962F88D9B24}" srcOrd="0" destOrd="0" presId="urn:microsoft.com/office/officeart/2005/8/layout/radial4"/>
    <dgm:cxn modelId="{D5C7B463-6E28-4444-861F-538DC6418FBC}" srcId="{05B62B0C-CB58-40F3-BB73-F0D001562023}" destId="{E60F6170-8D8A-4F85-B661-24B42242BEBC}" srcOrd="4" destOrd="0" parTransId="{4F1ADF2D-51C7-4F69-B0C4-8D5A4A9B550A}" sibTransId="{2BABF382-0951-47B3-A5A9-5EF11C633E6F}"/>
    <dgm:cxn modelId="{DF816234-11F3-4DCE-9419-70F62D2E5E49}" srcId="{05B62B0C-CB58-40F3-BB73-F0D001562023}" destId="{0B6E60B3-C644-4E5F-84E7-137E5963F137}" srcOrd="2" destOrd="0" parTransId="{B9D0ACAF-272C-450E-8524-1F8349C0D131}" sibTransId="{0BF4B8C0-0FD0-4A2D-937C-55FD88D750BE}"/>
    <dgm:cxn modelId="{74D7A73B-0F58-42CF-9FAE-60045A6AF337}" type="presOf" srcId="{B9D0ACAF-272C-450E-8524-1F8349C0D131}" destId="{5DD6ACF4-43C9-4DEF-A3D2-B54FAACBC4A1}" srcOrd="0" destOrd="0" presId="urn:microsoft.com/office/officeart/2005/8/layout/radial4"/>
    <dgm:cxn modelId="{B36CEBD7-520D-422E-8175-9F84C4E864B6}" type="presOf" srcId="{4356FA3F-83AD-46C3-AE04-064024679DA1}" destId="{71E3BD12-1C57-4108-ABDE-F93ADC02D0D0}" srcOrd="0" destOrd="0" presId="urn:microsoft.com/office/officeart/2005/8/layout/radial4"/>
    <dgm:cxn modelId="{E8984334-773A-4D8E-A9F3-2251ECB1B71F}" srcId="{05B62B0C-CB58-40F3-BB73-F0D001562023}" destId="{C404D18E-2B84-4F81-A1FA-ABD5DF798CD4}" srcOrd="0" destOrd="0" parTransId="{4356FA3F-83AD-46C3-AE04-064024679DA1}" sibTransId="{ADA033BA-4FC2-41A9-ABF7-09DC3A84CC6B}"/>
    <dgm:cxn modelId="{51443A5A-167E-4124-AA9B-68B92374B39B}" type="presParOf" srcId="{A6E26DF1-60E7-4217-B9A6-D7A7DCE24301}" destId="{37B80090-9BEE-4E07-AF72-E4C94E1ACBFB}" srcOrd="0" destOrd="0" presId="urn:microsoft.com/office/officeart/2005/8/layout/radial4"/>
    <dgm:cxn modelId="{48501492-8990-4E65-8398-43E40695134D}" type="presParOf" srcId="{A6E26DF1-60E7-4217-B9A6-D7A7DCE24301}" destId="{71E3BD12-1C57-4108-ABDE-F93ADC02D0D0}" srcOrd="1" destOrd="0" presId="urn:microsoft.com/office/officeart/2005/8/layout/radial4"/>
    <dgm:cxn modelId="{5CF86F68-E6F7-4C3E-8C0A-92F542D7C323}" type="presParOf" srcId="{A6E26DF1-60E7-4217-B9A6-D7A7DCE24301}" destId="{A5AE8FE7-7B08-4056-80E5-40DDE766982B}" srcOrd="2" destOrd="0" presId="urn:microsoft.com/office/officeart/2005/8/layout/radial4"/>
    <dgm:cxn modelId="{BDFA42BD-FB56-4B24-B20F-B42D18FC37B7}" type="presParOf" srcId="{A6E26DF1-60E7-4217-B9A6-D7A7DCE24301}" destId="{4E81DDF6-60F0-4412-B9A1-09BBACD9E016}" srcOrd="3" destOrd="0" presId="urn:microsoft.com/office/officeart/2005/8/layout/radial4"/>
    <dgm:cxn modelId="{328BF9FA-A332-44C2-85F6-C34DE7078970}" type="presParOf" srcId="{A6E26DF1-60E7-4217-B9A6-D7A7DCE24301}" destId="{BA6E0D8D-D5F1-494A-8681-B94B6D47B1EC}" srcOrd="4" destOrd="0" presId="urn:microsoft.com/office/officeart/2005/8/layout/radial4"/>
    <dgm:cxn modelId="{39F0D9BE-85F0-44C0-BED1-F82B9A6F1FD8}" type="presParOf" srcId="{A6E26DF1-60E7-4217-B9A6-D7A7DCE24301}" destId="{5DD6ACF4-43C9-4DEF-A3D2-B54FAACBC4A1}" srcOrd="5" destOrd="0" presId="urn:microsoft.com/office/officeart/2005/8/layout/radial4"/>
    <dgm:cxn modelId="{B5B46274-070A-474B-8E5D-44D7A4C175BF}" type="presParOf" srcId="{A6E26DF1-60E7-4217-B9A6-D7A7DCE24301}" destId="{FA83299F-DDFE-4CF3-9103-03FD441724A5}" srcOrd="6" destOrd="0" presId="urn:microsoft.com/office/officeart/2005/8/layout/radial4"/>
    <dgm:cxn modelId="{91F01E83-9C98-45CA-9739-A58A61C13EE9}" type="presParOf" srcId="{A6E26DF1-60E7-4217-B9A6-D7A7DCE24301}" destId="{7896C2FE-20F8-47B4-838D-D962F88D9B24}" srcOrd="7" destOrd="0" presId="urn:microsoft.com/office/officeart/2005/8/layout/radial4"/>
    <dgm:cxn modelId="{D07CD125-D7D8-4205-A341-3E4B3C76ED03}" type="presParOf" srcId="{A6E26DF1-60E7-4217-B9A6-D7A7DCE24301}" destId="{9B097C54-5B02-4F88-84E5-F6D160D17EB6}" srcOrd="8" destOrd="0" presId="urn:microsoft.com/office/officeart/2005/8/layout/radial4"/>
    <dgm:cxn modelId="{7A0FE3C3-43C1-4B3E-BF90-72DC22FA0C0A}" type="presParOf" srcId="{A6E26DF1-60E7-4217-B9A6-D7A7DCE24301}" destId="{5E54F492-B210-4DAF-84FF-439C82E4802E}" srcOrd="9" destOrd="0" presId="urn:microsoft.com/office/officeart/2005/8/layout/radial4"/>
    <dgm:cxn modelId="{92CFC8A5-A039-4462-B79B-562F4ADFA412}" type="presParOf" srcId="{A6E26DF1-60E7-4217-B9A6-D7A7DCE24301}" destId="{1AD441C8-0AC0-4598-ABEE-FE605AC531DD}" srcOrd="10" destOrd="0" presId="urn:microsoft.com/office/officeart/2005/8/layout/radial4"/>
    <dgm:cxn modelId="{F72B989F-8520-42E4-ADF5-09560E49B000}" type="presParOf" srcId="{A6E26DF1-60E7-4217-B9A6-D7A7DCE24301}" destId="{FD5D8453-55AA-45BD-9362-18F76C7A6ADC}" srcOrd="11" destOrd="0" presId="urn:microsoft.com/office/officeart/2005/8/layout/radial4"/>
    <dgm:cxn modelId="{730A3974-E3AF-43A5-9E89-77F368278263}" type="presParOf" srcId="{A6E26DF1-60E7-4217-B9A6-D7A7DCE24301}" destId="{B026C224-C553-4C91-808C-4048883E9EFE}" srcOrd="12" destOrd="0" presId="urn:microsoft.com/office/officeart/2005/8/layout/radial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272F8C-7423-42D6-AD18-76C105546CCC}" type="doc">
      <dgm:prSet loTypeId="urn:microsoft.com/office/officeart/2005/8/layout/radial4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F7068A5-FBFD-48D7-B73B-B05829E5B6BE}">
      <dgm:prSet phldrT="[Текст]"/>
      <dgm:spPr/>
      <dgm:t>
        <a:bodyPr/>
        <a:lstStyle/>
        <a:p>
          <a:r>
            <a:rPr lang="ru-RU" dirty="0" smtClean="0"/>
            <a:t>Ткачество</a:t>
          </a:r>
          <a:endParaRPr lang="ru-RU" dirty="0"/>
        </a:p>
      </dgm:t>
    </dgm:pt>
    <dgm:pt modelId="{2BD89011-8AF0-41DF-8750-6D1DFE7762CB}">
      <dgm:prSet phldrT="[Текст]"/>
      <dgm:spPr/>
      <dgm:t>
        <a:bodyPr/>
        <a:lstStyle/>
        <a:p>
          <a:r>
            <a:rPr lang="ru-RU" dirty="0" smtClean="0"/>
            <a:t>Скорняжное дело</a:t>
          </a:r>
          <a:endParaRPr lang="ru-RU" dirty="0"/>
        </a:p>
      </dgm:t>
    </dgm:pt>
    <dgm:pt modelId="{AB1D114B-AADB-4E80-A12E-932AA9FC1B50}">
      <dgm:prSet phldrT="[Текст]"/>
      <dgm:spPr/>
      <dgm:t>
        <a:bodyPr/>
        <a:lstStyle/>
        <a:p>
          <a:r>
            <a:rPr lang="ru-RU" dirty="0" smtClean="0"/>
            <a:t>Ремесло </a:t>
          </a:r>
          <a:endParaRPr lang="ru-RU" dirty="0"/>
        </a:p>
      </dgm:t>
    </dgm:pt>
    <dgm:pt modelId="{E662E219-68D6-43AA-A5FB-277AD818B888}" type="sibTrans" cxnId="{13DB3415-396A-49BB-AF7A-49505B3754B4}">
      <dgm:prSet/>
      <dgm:spPr/>
      <dgm:t>
        <a:bodyPr/>
        <a:lstStyle/>
        <a:p>
          <a:endParaRPr lang="ru-RU"/>
        </a:p>
      </dgm:t>
    </dgm:pt>
    <dgm:pt modelId="{B6CEEB97-ACD1-42A7-B60B-9C2A7F6BAE67}" type="parTrans" cxnId="{13DB3415-396A-49BB-AF7A-49505B3754B4}">
      <dgm:prSet/>
      <dgm:spPr/>
      <dgm:t>
        <a:bodyPr/>
        <a:lstStyle/>
        <a:p>
          <a:endParaRPr lang="ru-RU"/>
        </a:p>
      </dgm:t>
    </dgm:pt>
    <dgm:pt modelId="{171C908B-98E7-4F09-A221-1B58AEBF6280}" type="sibTrans" cxnId="{9AF2F13A-6AF6-4528-B526-F6C443B32A67}">
      <dgm:prSet/>
      <dgm:spPr/>
      <dgm:t>
        <a:bodyPr/>
        <a:lstStyle/>
        <a:p>
          <a:endParaRPr lang="ru-RU"/>
        </a:p>
      </dgm:t>
    </dgm:pt>
    <dgm:pt modelId="{683D8538-C764-4C64-A1F4-9648711BC8C8}" type="parTrans" cxnId="{9AF2F13A-6AF6-4528-B526-F6C443B32A67}">
      <dgm:prSet/>
      <dgm:spPr/>
      <dgm:t>
        <a:bodyPr/>
        <a:lstStyle/>
        <a:p>
          <a:endParaRPr lang="ru-RU"/>
        </a:p>
      </dgm:t>
    </dgm:pt>
    <dgm:pt modelId="{94F96F98-F179-4F2B-842C-EF50DBDDC789}" type="sibTrans" cxnId="{47DF0A74-A06A-4B86-969F-D7F5D44E49CE}">
      <dgm:prSet/>
      <dgm:spPr/>
      <dgm:t>
        <a:bodyPr/>
        <a:lstStyle/>
        <a:p>
          <a:endParaRPr lang="ru-RU"/>
        </a:p>
      </dgm:t>
    </dgm:pt>
    <dgm:pt modelId="{C98AF9D2-BC9D-4C92-B4BC-B1642B959844}" type="parTrans" cxnId="{47DF0A74-A06A-4B86-969F-D7F5D44E49CE}">
      <dgm:prSet/>
      <dgm:spPr/>
      <dgm:t>
        <a:bodyPr/>
        <a:lstStyle/>
        <a:p>
          <a:endParaRPr lang="ru-RU"/>
        </a:p>
      </dgm:t>
    </dgm:pt>
    <dgm:pt modelId="{C56D77B8-E661-445B-93C7-4CA331F62C52}">
      <dgm:prSet phldrT="[Текст]"/>
      <dgm:spPr/>
      <dgm:t>
        <a:bodyPr/>
        <a:lstStyle/>
        <a:p>
          <a:r>
            <a:rPr lang="ru-RU" dirty="0" smtClean="0"/>
            <a:t>Плотничество</a:t>
          </a:r>
          <a:endParaRPr lang="ru-RU" dirty="0"/>
        </a:p>
      </dgm:t>
    </dgm:pt>
    <dgm:pt modelId="{5EA6D02F-1DB6-435D-9ED8-02A9C31F9858}" type="parTrans" cxnId="{6878E603-EED4-4E08-B42C-C33DFB48C744}">
      <dgm:prSet/>
      <dgm:spPr/>
    </dgm:pt>
    <dgm:pt modelId="{2C9500A4-7F60-4C4C-8D6B-033BFE1F9F61}" type="sibTrans" cxnId="{6878E603-EED4-4E08-B42C-C33DFB48C744}">
      <dgm:prSet/>
      <dgm:spPr/>
    </dgm:pt>
    <dgm:pt modelId="{D1227535-1436-4B98-85BF-7564812E89B4}">
      <dgm:prSet phldrT="[Текст]"/>
      <dgm:spPr/>
      <dgm:t>
        <a:bodyPr/>
        <a:lstStyle/>
        <a:p>
          <a:r>
            <a:rPr lang="ru-RU" dirty="0" smtClean="0"/>
            <a:t>Кузнечное дело</a:t>
          </a:r>
          <a:endParaRPr lang="ru-RU" dirty="0"/>
        </a:p>
      </dgm:t>
    </dgm:pt>
    <dgm:pt modelId="{8714D880-60EF-4D63-9F76-76709B6FB5D5}" type="parTrans" cxnId="{C2290AF6-8A7F-4114-B0BB-D6C7021C1F6A}">
      <dgm:prSet/>
      <dgm:spPr/>
    </dgm:pt>
    <dgm:pt modelId="{910D2DE2-B932-4BC4-ADE7-A2215D5FD5AA}" type="sibTrans" cxnId="{C2290AF6-8A7F-4114-B0BB-D6C7021C1F6A}">
      <dgm:prSet/>
      <dgm:spPr/>
    </dgm:pt>
    <dgm:pt modelId="{0EF36276-5290-4594-9218-2D0A5906A2DF}">
      <dgm:prSet phldrT="[Текст]"/>
      <dgm:spPr/>
      <dgm:t>
        <a:bodyPr/>
        <a:lstStyle/>
        <a:p>
          <a:r>
            <a:rPr lang="ru-RU" dirty="0" smtClean="0"/>
            <a:t>Гончарное дело</a:t>
          </a:r>
          <a:endParaRPr lang="ru-RU" dirty="0"/>
        </a:p>
      </dgm:t>
    </dgm:pt>
    <dgm:pt modelId="{9E1C1F76-5AFE-4EC1-AD36-E5896412AE92}" type="parTrans" cxnId="{335AFE39-61C3-4847-A34A-D2E91B419254}">
      <dgm:prSet/>
      <dgm:spPr/>
    </dgm:pt>
    <dgm:pt modelId="{FC2BF4A0-A989-4B08-A13F-81235CCE6E64}" type="sibTrans" cxnId="{335AFE39-61C3-4847-A34A-D2E91B419254}">
      <dgm:prSet/>
      <dgm:spPr/>
    </dgm:pt>
    <dgm:pt modelId="{6F85A8AC-E1B7-4F75-85C1-1FDB51D40891}" type="pres">
      <dgm:prSet presAssocID="{F2272F8C-7423-42D6-AD18-76C105546C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CAF360-25C7-4C36-979F-746BE37C90BB}" type="pres">
      <dgm:prSet presAssocID="{AB1D114B-AADB-4E80-A12E-932AA9FC1B50}" presName="centerShape" presStyleLbl="node0" presStyleIdx="0" presStyleCnt="1"/>
      <dgm:spPr/>
      <dgm:t>
        <a:bodyPr/>
        <a:lstStyle/>
        <a:p>
          <a:endParaRPr lang="ru-RU"/>
        </a:p>
      </dgm:t>
    </dgm:pt>
    <dgm:pt modelId="{284AEDE8-77D4-453B-9EB5-C09816C92417}" type="pres">
      <dgm:prSet presAssocID="{C98AF9D2-BC9D-4C92-B4BC-B1642B95984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724499D7-77E2-45AD-A12F-EA63F733D7CE}" type="pres">
      <dgm:prSet presAssocID="{2BD89011-8AF0-41DF-8750-6D1DFE7762C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10BC8-A773-41A5-8994-E1303003470E}" type="pres">
      <dgm:prSet presAssocID="{683D8538-C764-4C64-A1F4-9648711BC8C8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8A6DF09E-5DDC-4380-878A-DB4A99013B04}" type="pres">
      <dgm:prSet presAssocID="{1F7068A5-FBFD-48D7-B73B-B05829E5B6B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44A52-64A0-4E7E-A0B7-AA0CA228D473}" type="pres">
      <dgm:prSet presAssocID="{5EA6D02F-1DB6-435D-9ED8-02A9C31F9858}" presName="parTrans" presStyleLbl="bgSibTrans2D1" presStyleIdx="2" presStyleCnt="5"/>
      <dgm:spPr/>
    </dgm:pt>
    <dgm:pt modelId="{263F9A7E-121F-4DA5-8E78-2E2FC7B4A9D0}" type="pres">
      <dgm:prSet presAssocID="{C56D77B8-E661-445B-93C7-4CA331F62C5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F03D1-4915-4DF9-B3C1-FADC43DCCA26}" type="pres">
      <dgm:prSet presAssocID="{8714D880-60EF-4D63-9F76-76709B6FB5D5}" presName="parTrans" presStyleLbl="bgSibTrans2D1" presStyleIdx="3" presStyleCnt="5"/>
      <dgm:spPr/>
    </dgm:pt>
    <dgm:pt modelId="{60FC3CE5-72AC-4810-959E-5C676FC01A44}" type="pres">
      <dgm:prSet presAssocID="{D1227535-1436-4B98-85BF-7564812E89B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47DA1-BBAA-46F7-BC98-043256C35C7E}" type="pres">
      <dgm:prSet presAssocID="{9E1C1F76-5AFE-4EC1-AD36-E5896412AE92}" presName="parTrans" presStyleLbl="bgSibTrans2D1" presStyleIdx="4" presStyleCnt="5"/>
      <dgm:spPr/>
    </dgm:pt>
    <dgm:pt modelId="{5FFF7209-8D12-49E9-AFE0-B4950046E9B0}" type="pres">
      <dgm:prSet presAssocID="{0EF36276-5290-4594-9218-2D0A5906A2D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4D03CC-2208-4387-A74B-9B3D4F9F2840}" type="presOf" srcId="{2BD89011-8AF0-41DF-8750-6D1DFE7762CB}" destId="{724499D7-77E2-45AD-A12F-EA63F733D7CE}" srcOrd="0" destOrd="0" presId="urn:microsoft.com/office/officeart/2005/8/layout/radial4"/>
    <dgm:cxn modelId="{2D55315C-C3ED-49CD-9698-0DB61AD4509F}" type="presOf" srcId="{5EA6D02F-1DB6-435D-9ED8-02A9C31F9858}" destId="{BCB44A52-64A0-4E7E-A0B7-AA0CA228D473}" srcOrd="0" destOrd="0" presId="urn:microsoft.com/office/officeart/2005/8/layout/radial4"/>
    <dgm:cxn modelId="{922B1FEA-9521-4E2B-9FB9-EEB336A8C13E}" type="presOf" srcId="{0EF36276-5290-4594-9218-2D0A5906A2DF}" destId="{5FFF7209-8D12-49E9-AFE0-B4950046E9B0}" srcOrd="0" destOrd="0" presId="urn:microsoft.com/office/officeart/2005/8/layout/radial4"/>
    <dgm:cxn modelId="{5B33A4AE-7786-4941-A7FC-3151D5250168}" type="presOf" srcId="{C98AF9D2-BC9D-4C92-B4BC-B1642B959844}" destId="{284AEDE8-77D4-453B-9EB5-C09816C92417}" srcOrd="0" destOrd="0" presId="urn:microsoft.com/office/officeart/2005/8/layout/radial4"/>
    <dgm:cxn modelId="{C2290AF6-8A7F-4114-B0BB-D6C7021C1F6A}" srcId="{AB1D114B-AADB-4E80-A12E-932AA9FC1B50}" destId="{D1227535-1436-4B98-85BF-7564812E89B4}" srcOrd="3" destOrd="0" parTransId="{8714D880-60EF-4D63-9F76-76709B6FB5D5}" sibTransId="{910D2DE2-B932-4BC4-ADE7-A2215D5FD5AA}"/>
    <dgm:cxn modelId="{44341026-BAC9-447C-B837-CBFEEAE8271E}" type="presOf" srcId="{AB1D114B-AADB-4E80-A12E-932AA9FC1B50}" destId="{70CAF360-25C7-4C36-979F-746BE37C90BB}" srcOrd="0" destOrd="0" presId="urn:microsoft.com/office/officeart/2005/8/layout/radial4"/>
    <dgm:cxn modelId="{52440183-A325-4A2D-A391-901E7D6C9261}" type="presOf" srcId="{D1227535-1436-4B98-85BF-7564812E89B4}" destId="{60FC3CE5-72AC-4810-959E-5C676FC01A44}" srcOrd="0" destOrd="0" presId="urn:microsoft.com/office/officeart/2005/8/layout/radial4"/>
    <dgm:cxn modelId="{6878E603-EED4-4E08-B42C-C33DFB48C744}" srcId="{AB1D114B-AADB-4E80-A12E-932AA9FC1B50}" destId="{C56D77B8-E661-445B-93C7-4CA331F62C52}" srcOrd="2" destOrd="0" parTransId="{5EA6D02F-1DB6-435D-9ED8-02A9C31F9858}" sibTransId="{2C9500A4-7F60-4C4C-8D6B-033BFE1F9F61}"/>
    <dgm:cxn modelId="{F02C9BEC-72CC-4D73-BDA1-3C3B9A6E3B06}" type="presOf" srcId="{683D8538-C764-4C64-A1F4-9648711BC8C8}" destId="{04410BC8-A773-41A5-8994-E1303003470E}" srcOrd="0" destOrd="0" presId="urn:microsoft.com/office/officeart/2005/8/layout/radial4"/>
    <dgm:cxn modelId="{9AF2F13A-6AF6-4528-B526-F6C443B32A67}" srcId="{AB1D114B-AADB-4E80-A12E-932AA9FC1B50}" destId="{1F7068A5-FBFD-48D7-B73B-B05829E5B6BE}" srcOrd="1" destOrd="0" parTransId="{683D8538-C764-4C64-A1F4-9648711BC8C8}" sibTransId="{171C908B-98E7-4F09-A221-1B58AEBF6280}"/>
    <dgm:cxn modelId="{377BFEAA-201D-4E92-880F-6FC3B121C730}" type="presOf" srcId="{C56D77B8-E661-445B-93C7-4CA331F62C52}" destId="{263F9A7E-121F-4DA5-8E78-2E2FC7B4A9D0}" srcOrd="0" destOrd="0" presId="urn:microsoft.com/office/officeart/2005/8/layout/radial4"/>
    <dgm:cxn modelId="{13B52026-C64C-41AB-9F22-650E98B4DB58}" type="presOf" srcId="{F2272F8C-7423-42D6-AD18-76C105546CCC}" destId="{6F85A8AC-E1B7-4F75-85C1-1FDB51D40891}" srcOrd="0" destOrd="0" presId="urn:microsoft.com/office/officeart/2005/8/layout/radial4"/>
    <dgm:cxn modelId="{335AFE39-61C3-4847-A34A-D2E91B419254}" srcId="{AB1D114B-AADB-4E80-A12E-932AA9FC1B50}" destId="{0EF36276-5290-4594-9218-2D0A5906A2DF}" srcOrd="4" destOrd="0" parTransId="{9E1C1F76-5AFE-4EC1-AD36-E5896412AE92}" sibTransId="{FC2BF4A0-A989-4B08-A13F-81235CCE6E64}"/>
    <dgm:cxn modelId="{13DB3415-396A-49BB-AF7A-49505B3754B4}" srcId="{F2272F8C-7423-42D6-AD18-76C105546CCC}" destId="{AB1D114B-AADB-4E80-A12E-932AA9FC1B50}" srcOrd="0" destOrd="0" parTransId="{B6CEEB97-ACD1-42A7-B60B-9C2A7F6BAE67}" sibTransId="{E662E219-68D6-43AA-A5FB-277AD818B888}"/>
    <dgm:cxn modelId="{337B30D4-B3D8-44E1-AB29-2D02847881CD}" type="presOf" srcId="{9E1C1F76-5AFE-4EC1-AD36-E5896412AE92}" destId="{63047DA1-BBAA-46F7-BC98-043256C35C7E}" srcOrd="0" destOrd="0" presId="urn:microsoft.com/office/officeart/2005/8/layout/radial4"/>
    <dgm:cxn modelId="{C771E16E-DAEC-4884-B551-9996D8A44BBE}" type="presOf" srcId="{1F7068A5-FBFD-48D7-B73B-B05829E5B6BE}" destId="{8A6DF09E-5DDC-4380-878A-DB4A99013B04}" srcOrd="0" destOrd="0" presId="urn:microsoft.com/office/officeart/2005/8/layout/radial4"/>
    <dgm:cxn modelId="{47DF0A74-A06A-4B86-969F-D7F5D44E49CE}" srcId="{AB1D114B-AADB-4E80-A12E-932AA9FC1B50}" destId="{2BD89011-8AF0-41DF-8750-6D1DFE7762CB}" srcOrd="0" destOrd="0" parTransId="{C98AF9D2-BC9D-4C92-B4BC-B1642B959844}" sibTransId="{94F96F98-F179-4F2B-842C-EF50DBDDC789}"/>
    <dgm:cxn modelId="{956BAFFC-9E08-472F-BB45-5483F603A0CC}" type="presOf" srcId="{8714D880-60EF-4D63-9F76-76709B6FB5D5}" destId="{FD2F03D1-4915-4DF9-B3C1-FADC43DCCA26}" srcOrd="0" destOrd="0" presId="urn:microsoft.com/office/officeart/2005/8/layout/radial4"/>
    <dgm:cxn modelId="{2CFFC13B-8959-4E6F-BD04-73419F355A93}" type="presParOf" srcId="{6F85A8AC-E1B7-4F75-85C1-1FDB51D40891}" destId="{70CAF360-25C7-4C36-979F-746BE37C90BB}" srcOrd="0" destOrd="0" presId="urn:microsoft.com/office/officeart/2005/8/layout/radial4"/>
    <dgm:cxn modelId="{293BBB76-4E8B-45E0-BF10-3F0403BA1E0B}" type="presParOf" srcId="{6F85A8AC-E1B7-4F75-85C1-1FDB51D40891}" destId="{284AEDE8-77D4-453B-9EB5-C09816C92417}" srcOrd="1" destOrd="0" presId="urn:microsoft.com/office/officeart/2005/8/layout/radial4"/>
    <dgm:cxn modelId="{D42A8886-1E6E-4B15-BA98-1E000FFAD46A}" type="presParOf" srcId="{6F85A8AC-E1B7-4F75-85C1-1FDB51D40891}" destId="{724499D7-77E2-45AD-A12F-EA63F733D7CE}" srcOrd="2" destOrd="0" presId="urn:microsoft.com/office/officeart/2005/8/layout/radial4"/>
    <dgm:cxn modelId="{64E45F09-AD71-4E26-8DCC-2A2FE7C145D7}" type="presParOf" srcId="{6F85A8AC-E1B7-4F75-85C1-1FDB51D40891}" destId="{04410BC8-A773-41A5-8994-E1303003470E}" srcOrd="3" destOrd="0" presId="urn:microsoft.com/office/officeart/2005/8/layout/radial4"/>
    <dgm:cxn modelId="{33DC79DD-035A-41A0-8D0F-37DB83164236}" type="presParOf" srcId="{6F85A8AC-E1B7-4F75-85C1-1FDB51D40891}" destId="{8A6DF09E-5DDC-4380-878A-DB4A99013B04}" srcOrd="4" destOrd="0" presId="urn:microsoft.com/office/officeart/2005/8/layout/radial4"/>
    <dgm:cxn modelId="{7FFB7D09-7E20-49EA-826B-95FB9449AF41}" type="presParOf" srcId="{6F85A8AC-E1B7-4F75-85C1-1FDB51D40891}" destId="{BCB44A52-64A0-4E7E-A0B7-AA0CA228D473}" srcOrd="5" destOrd="0" presId="urn:microsoft.com/office/officeart/2005/8/layout/radial4"/>
    <dgm:cxn modelId="{6043C622-2ADE-416E-963D-06A680CA4E0B}" type="presParOf" srcId="{6F85A8AC-E1B7-4F75-85C1-1FDB51D40891}" destId="{263F9A7E-121F-4DA5-8E78-2E2FC7B4A9D0}" srcOrd="6" destOrd="0" presId="urn:microsoft.com/office/officeart/2005/8/layout/radial4"/>
    <dgm:cxn modelId="{4FDB0051-CD50-44A9-A51C-9092E7DBC0F3}" type="presParOf" srcId="{6F85A8AC-E1B7-4F75-85C1-1FDB51D40891}" destId="{FD2F03D1-4915-4DF9-B3C1-FADC43DCCA26}" srcOrd="7" destOrd="0" presId="urn:microsoft.com/office/officeart/2005/8/layout/radial4"/>
    <dgm:cxn modelId="{99D44E4E-0F68-4252-9E95-C693DAAF74BF}" type="presParOf" srcId="{6F85A8AC-E1B7-4F75-85C1-1FDB51D40891}" destId="{60FC3CE5-72AC-4810-959E-5C676FC01A44}" srcOrd="8" destOrd="0" presId="urn:microsoft.com/office/officeart/2005/8/layout/radial4"/>
    <dgm:cxn modelId="{2A5C4A04-782F-422A-ACA0-821C7A525D81}" type="presParOf" srcId="{6F85A8AC-E1B7-4F75-85C1-1FDB51D40891}" destId="{63047DA1-BBAA-46F7-BC98-043256C35C7E}" srcOrd="9" destOrd="0" presId="urn:microsoft.com/office/officeart/2005/8/layout/radial4"/>
    <dgm:cxn modelId="{6213BAF5-7682-4672-BD91-31557A1B90F6}" type="presParOf" srcId="{6F85A8AC-E1B7-4F75-85C1-1FDB51D40891}" destId="{5FFF7209-8D12-49E9-AFE0-B4950046E9B0}" srcOrd="10" destOrd="0" presId="urn:microsoft.com/office/officeart/2005/8/layout/radial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2641A7-6BD7-4BB4-897F-8BCD08D864E6}" type="doc">
      <dgm:prSet loTypeId="urn:microsoft.com/office/officeart/2005/8/layout/arrow5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79CC5C-8423-41E5-A643-29273779C198}">
      <dgm:prSet phldrT="[Текст]"/>
      <dgm:spPr/>
      <dgm:t>
        <a:bodyPr/>
        <a:lstStyle/>
        <a:p>
          <a:r>
            <a:rPr lang="ru-RU" dirty="0" smtClean="0"/>
            <a:t>Славяне</a:t>
          </a:r>
          <a:endParaRPr lang="ru-RU" dirty="0"/>
        </a:p>
      </dgm:t>
    </dgm:pt>
    <dgm:pt modelId="{F9D9DD34-42F0-406A-AD93-7C3254393C1D}" type="parTrans" cxnId="{6EBF22F3-49A8-4A88-A74E-E11A23ED5824}">
      <dgm:prSet/>
      <dgm:spPr/>
      <dgm:t>
        <a:bodyPr/>
        <a:lstStyle/>
        <a:p>
          <a:endParaRPr lang="ru-RU"/>
        </a:p>
      </dgm:t>
    </dgm:pt>
    <dgm:pt modelId="{476D2AE0-13A2-4434-9914-C17458DF6908}" type="sibTrans" cxnId="{6EBF22F3-49A8-4A88-A74E-E11A23ED5824}">
      <dgm:prSet/>
      <dgm:spPr/>
      <dgm:t>
        <a:bodyPr/>
        <a:lstStyle/>
        <a:p>
          <a:endParaRPr lang="ru-RU"/>
        </a:p>
      </dgm:t>
    </dgm:pt>
    <dgm:pt modelId="{F0D96652-E71A-49E3-B8C3-CD1965B517AB}">
      <dgm:prSet phldrT="[Текст]"/>
      <dgm:spPr/>
      <dgm:t>
        <a:bodyPr/>
        <a:lstStyle/>
        <a:p>
          <a:r>
            <a:rPr lang="ru-RU" dirty="0" smtClean="0"/>
            <a:t>Варяги, хазары, болгары, арабы, византийцы</a:t>
          </a:r>
          <a:endParaRPr lang="ru-RU" dirty="0"/>
        </a:p>
      </dgm:t>
    </dgm:pt>
    <dgm:pt modelId="{6C458298-139B-46EB-9AC4-AD3013E4C684}" type="parTrans" cxnId="{CAB6F0CD-F158-4D8B-95F3-4FACD5F4CDD1}">
      <dgm:prSet/>
      <dgm:spPr/>
      <dgm:t>
        <a:bodyPr/>
        <a:lstStyle/>
        <a:p>
          <a:endParaRPr lang="ru-RU"/>
        </a:p>
      </dgm:t>
    </dgm:pt>
    <dgm:pt modelId="{AEBBEB7A-57FD-4EA2-AF56-BCA91FEF2432}" type="sibTrans" cxnId="{CAB6F0CD-F158-4D8B-95F3-4FACD5F4CDD1}">
      <dgm:prSet/>
      <dgm:spPr/>
      <dgm:t>
        <a:bodyPr/>
        <a:lstStyle/>
        <a:p>
          <a:endParaRPr lang="ru-RU"/>
        </a:p>
      </dgm:t>
    </dgm:pt>
    <dgm:pt modelId="{F8C6C46D-EB7C-4753-84D4-BF53E445A086}" type="pres">
      <dgm:prSet presAssocID="{E32641A7-6BD7-4BB4-897F-8BCD08D864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FD9999-FBCD-4132-8B4E-27092A41CE8F}" type="pres">
      <dgm:prSet presAssocID="{E179CC5C-8423-41E5-A643-29273779C19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62452-7787-4FD5-A1C7-BB8F8D4A28E4}" type="pres">
      <dgm:prSet presAssocID="{F0D96652-E71A-49E3-B8C3-CD1965B517A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974285-D8F1-4303-B16B-6EE5C29D8255}" type="presOf" srcId="{E179CC5C-8423-41E5-A643-29273779C198}" destId="{82FD9999-FBCD-4132-8B4E-27092A41CE8F}" srcOrd="0" destOrd="0" presId="urn:microsoft.com/office/officeart/2005/8/layout/arrow5"/>
    <dgm:cxn modelId="{CAB6F0CD-F158-4D8B-95F3-4FACD5F4CDD1}" srcId="{E32641A7-6BD7-4BB4-897F-8BCD08D864E6}" destId="{F0D96652-E71A-49E3-B8C3-CD1965B517AB}" srcOrd="1" destOrd="0" parTransId="{6C458298-139B-46EB-9AC4-AD3013E4C684}" sibTransId="{AEBBEB7A-57FD-4EA2-AF56-BCA91FEF2432}"/>
    <dgm:cxn modelId="{6EBF22F3-49A8-4A88-A74E-E11A23ED5824}" srcId="{E32641A7-6BD7-4BB4-897F-8BCD08D864E6}" destId="{E179CC5C-8423-41E5-A643-29273779C198}" srcOrd="0" destOrd="0" parTransId="{F9D9DD34-42F0-406A-AD93-7C3254393C1D}" sibTransId="{476D2AE0-13A2-4434-9914-C17458DF6908}"/>
    <dgm:cxn modelId="{515AD5CF-C5ED-44E3-8C95-508465B96E85}" type="presOf" srcId="{F0D96652-E71A-49E3-B8C3-CD1965B517AB}" destId="{2A362452-7787-4FD5-A1C7-BB8F8D4A28E4}" srcOrd="0" destOrd="0" presId="urn:microsoft.com/office/officeart/2005/8/layout/arrow5"/>
    <dgm:cxn modelId="{8C1FFFA1-8CB0-4A95-A4B8-A022B811C448}" type="presOf" srcId="{E32641A7-6BD7-4BB4-897F-8BCD08D864E6}" destId="{F8C6C46D-EB7C-4753-84D4-BF53E445A086}" srcOrd="0" destOrd="0" presId="urn:microsoft.com/office/officeart/2005/8/layout/arrow5"/>
    <dgm:cxn modelId="{1476D0A2-161B-42D8-A23F-398956131A59}" type="presParOf" srcId="{F8C6C46D-EB7C-4753-84D4-BF53E445A086}" destId="{82FD9999-FBCD-4132-8B4E-27092A41CE8F}" srcOrd="0" destOrd="0" presId="urn:microsoft.com/office/officeart/2005/8/layout/arrow5"/>
    <dgm:cxn modelId="{273147AA-64D6-4B89-BA00-696D8AC9B005}" type="presParOf" srcId="{F8C6C46D-EB7C-4753-84D4-BF53E445A086}" destId="{2A362452-7787-4FD5-A1C7-BB8F8D4A28E4}" srcOrd="1" destOrd="0" presId="urn:microsoft.com/office/officeart/2005/8/layout/arrow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A86CFA-8EF7-45D1-9E5C-A3B8DEC5756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B62263-D723-40D0-A9A5-5EF57710E860}">
      <dgm:prSet phldrT="[Текст]"/>
      <dgm:spPr/>
      <dgm:t>
        <a:bodyPr/>
        <a:lstStyle/>
        <a:p>
          <a:r>
            <a:rPr lang="ru-RU" dirty="0" smtClean="0"/>
            <a:t>вывозили</a:t>
          </a:r>
          <a:endParaRPr lang="ru-RU" dirty="0"/>
        </a:p>
      </dgm:t>
    </dgm:pt>
    <dgm:pt modelId="{4F60DA9E-11CC-4E9D-AC90-1A672DB74DAA}" type="parTrans" cxnId="{914DDF2B-AC41-4651-B2B1-D161BD6121B2}">
      <dgm:prSet/>
      <dgm:spPr/>
      <dgm:t>
        <a:bodyPr/>
        <a:lstStyle/>
        <a:p>
          <a:endParaRPr lang="ru-RU"/>
        </a:p>
      </dgm:t>
    </dgm:pt>
    <dgm:pt modelId="{1C17C4E2-586B-4D83-A050-619B3B550A2C}" type="sibTrans" cxnId="{914DDF2B-AC41-4651-B2B1-D161BD6121B2}">
      <dgm:prSet/>
      <dgm:spPr/>
      <dgm:t>
        <a:bodyPr/>
        <a:lstStyle/>
        <a:p>
          <a:endParaRPr lang="ru-RU"/>
        </a:p>
      </dgm:t>
    </dgm:pt>
    <dgm:pt modelId="{972EC1A4-0C88-490D-8786-E236AFBD05B4}">
      <dgm:prSet phldrT="[Текст]"/>
      <dgm:spPr/>
      <dgm:t>
        <a:bodyPr/>
        <a:lstStyle/>
        <a:p>
          <a:r>
            <a:rPr lang="ru-RU" dirty="0" smtClean="0"/>
            <a:t>Пушнина </a:t>
          </a:r>
          <a:endParaRPr lang="ru-RU" dirty="0"/>
        </a:p>
      </dgm:t>
    </dgm:pt>
    <dgm:pt modelId="{B6B25A2A-291F-4ADB-91AB-2002DD069C2B}" type="parTrans" cxnId="{3B3CB172-D484-409A-A54B-17D4C17E2803}">
      <dgm:prSet/>
      <dgm:spPr/>
      <dgm:t>
        <a:bodyPr/>
        <a:lstStyle/>
        <a:p>
          <a:endParaRPr lang="ru-RU"/>
        </a:p>
      </dgm:t>
    </dgm:pt>
    <dgm:pt modelId="{B7B514DE-44FF-4686-A317-FB165D9C7BE9}" type="sibTrans" cxnId="{3B3CB172-D484-409A-A54B-17D4C17E2803}">
      <dgm:prSet/>
      <dgm:spPr/>
      <dgm:t>
        <a:bodyPr/>
        <a:lstStyle/>
        <a:p>
          <a:endParaRPr lang="ru-RU"/>
        </a:p>
      </dgm:t>
    </dgm:pt>
    <dgm:pt modelId="{8EA5A1D2-2E42-476F-BE7D-37338D51C539}">
      <dgm:prSet phldrT="[Текст]"/>
      <dgm:spPr/>
      <dgm:t>
        <a:bodyPr/>
        <a:lstStyle/>
        <a:p>
          <a:r>
            <a:rPr lang="ru-RU" dirty="0" smtClean="0"/>
            <a:t>Воск</a:t>
          </a:r>
          <a:endParaRPr lang="ru-RU" dirty="0"/>
        </a:p>
      </dgm:t>
    </dgm:pt>
    <dgm:pt modelId="{9F65B443-234E-4DC8-81CA-20721FF00B32}" type="parTrans" cxnId="{B8675A14-1CBD-4913-9E3A-527EB97B8E47}">
      <dgm:prSet/>
      <dgm:spPr/>
      <dgm:t>
        <a:bodyPr/>
        <a:lstStyle/>
        <a:p>
          <a:endParaRPr lang="ru-RU"/>
        </a:p>
      </dgm:t>
    </dgm:pt>
    <dgm:pt modelId="{39E04356-3D73-4213-9517-DB1E80A86DAA}" type="sibTrans" cxnId="{B8675A14-1CBD-4913-9E3A-527EB97B8E47}">
      <dgm:prSet/>
      <dgm:spPr/>
      <dgm:t>
        <a:bodyPr/>
        <a:lstStyle/>
        <a:p>
          <a:endParaRPr lang="ru-RU"/>
        </a:p>
      </dgm:t>
    </dgm:pt>
    <dgm:pt modelId="{05703678-8E8B-4664-BCAB-2824A2F66825}">
      <dgm:prSet phldrT="[Текст]"/>
      <dgm:spPr/>
      <dgm:t>
        <a:bodyPr/>
        <a:lstStyle/>
        <a:p>
          <a:r>
            <a:rPr lang="ru-RU" dirty="0" smtClean="0"/>
            <a:t>ввозили</a:t>
          </a:r>
          <a:endParaRPr lang="ru-RU" dirty="0"/>
        </a:p>
      </dgm:t>
    </dgm:pt>
    <dgm:pt modelId="{509BF623-C707-44A7-B0C0-00F8D40F66E1}" type="parTrans" cxnId="{79556BDA-382C-4BE7-8320-DCC275FEBD59}">
      <dgm:prSet/>
      <dgm:spPr/>
      <dgm:t>
        <a:bodyPr/>
        <a:lstStyle/>
        <a:p>
          <a:endParaRPr lang="ru-RU"/>
        </a:p>
      </dgm:t>
    </dgm:pt>
    <dgm:pt modelId="{019E0481-01E2-450F-BD5B-29C63D7DB275}" type="sibTrans" cxnId="{79556BDA-382C-4BE7-8320-DCC275FEBD59}">
      <dgm:prSet/>
      <dgm:spPr/>
      <dgm:t>
        <a:bodyPr/>
        <a:lstStyle/>
        <a:p>
          <a:endParaRPr lang="ru-RU"/>
        </a:p>
      </dgm:t>
    </dgm:pt>
    <dgm:pt modelId="{B1590408-DDA9-4E3E-B11E-D9EA1FEE1867}">
      <dgm:prSet phldrT="[Текст]"/>
      <dgm:spPr/>
      <dgm:t>
        <a:bodyPr/>
        <a:lstStyle/>
        <a:p>
          <a:r>
            <a:rPr lang="ru-RU" dirty="0" smtClean="0"/>
            <a:t>Оружие </a:t>
          </a:r>
          <a:endParaRPr lang="ru-RU" dirty="0"/>
        </a:p>
      </dgm:t>
    </dgm:pt>
    <dgm:pt modelId="{0345F05D-E26D-4B7C-A0B6-23376C4F5C32}" type="parTrans" cxnId="{00276129-C32A-48A9-82BB-0B0B3730D268}">
      <dgm:prSet/>
      <dgm:spPr/>
      <dgm:t>
        <a:bodyPr/>
        <a:lstStyle/>
        <a:p>
          <a:endParaRPr lang="ru-RU"/>
        </a:p>
      </dgm:t>
    </dgm:pt>
    <dgm:pt modelId="{53862C85-55AC-4D1B-9158-95AC5B87B926}" type="sibTrans" cxnId="{00276129-C32A-48A9-82BB-0B0B3730D268}">
      <dgm:prSet/>
      <dgm:spPr/>
      <dgm:t>
        <a:bodyPr/>
        <a:lstStyle/>
        <a:p>
          <a:endParaRPr lang="ru-RU"/>
        </a:p>
      </dgm:t>
    </dgm:pt>
    <dgm:pt modelId="{93BDE926-EF0D-465D-8C90-50FDE16FEBE2}">
      <dgm:prSet phldrT="[Текст]"/>
      <dgm:spPr/>
      <dgm:t>
        <a:bodyPr/>
        <a:lstStyle/>
        <a:p>
          <a:r>
            <a:rPr lang="ru-RU" dirty="0" smtClean="0"/>
            <a:t>Ткани </a:t>
          </a:r>
          <a:endParaRPr lang="ru-RU" dirty="0"/>
        </a:p>
      </dgm:t>
    </dgm:pt>
    <dgm:pt modelId="{E7C14A7D-5A7E-45E3-AF5A-909F87908EF1}" type="parTrans" cxnId="{3A5DC976-5F4D-41A9-8DDD-FD8A8C1637A7}">
      <dgm:prSet/>
      <dgm:spPr/>
      <dgm:t>
        <a:bodyPr/>
        <a:lstStyle/>
        <a:p>
          <a:endParaRPr lang="ru-RU"/>
        </a:p>
      </dgm:t>
    </dgm:pt>
    <dgm:pt modelId="{7D814B03-A626-4575-BD4F-707BCE0CA87C}" type="sibTrans" cxnId="{3A5DC976-5F4D-41A9-8DDD-FD8A8C1637A7}">
      <dgm:prSet/>
      <dgm:spPr/>
      <dgm:t>
        <a:bodyPr/>
        <a:lstStyle/>
        <a:p>
          <a:endParaRPr lang="ru-RU"/>
        </a:p>
      </dgm:t>
    </dgm:pt>
    <dgm:pt modelId="{B273E6E2-4D9D-4EF6-82BF-C6306BBD45AE}">
      <dgm:prSet phldrT="[Текст]"/>
      <dgm:spPr/>
      <dgm:t>
        <a:bodyPr/>
        <a:lstStyle/>
        <a:p>
          <a:r>
            <a:rPr lang="ru-RU" dirty="0" smtClean="0"/>
            <a:t>Мёд</a:t>
          </a:r>
          <a:endParaRPr lang="ru-RU" dirty="0"/>
        </a:p>
      </dgm:t>
    </dgm:pt>
    <dgm:pt modelId="{5AB95E26-C2C2-422A-808B-3B14C8AFB32B}" type="parTrans" cxnId="{A059F302-4E16-4DC9-8F91-6E0DFFA9B48B}">
      <dgm:prSet/>
      <dgm:spPr/>
    </dgm:pt>
    <dgm:pt modelId="{6A825AC0-BEDB-4704-91B2-440478D40939}" type="sibTrans" cxnId="{A059F302-4E16-4DC9-8F91-6E0DFFA9B48B}">
      <dgm:prSet/>
      <dgm:spPr/>
    </dgm:pt>
    <dgm:pt modelId="{8512C738-03C4-4DDD-9B98-092195AB14CD}">
      <dgm:prSet phldrT="[Текст]"/>
      <dgm:spPr/>
      <dgm:t>
        <a:bodyPr/>
        <a:lstStyle/>
        <a:p>
          <a:r>
            <a:rPr lang="ru-RU" dirty="0" smtClean="0"/>
            <a:t>Булатные мечи</a:t>
          </a:r>
          <a:endParaRPr lang="ru-RU" dirty="0"/>
        </a:p>
      </dgm:t>
    </dgm:pt>
    <dgm:pt modelId="{794D440B-1D99-4F6A-AD03-52ECD352CAB3}" type="parTrans" cxnId="{AA545BBC-070E-4BB4-998B-A94214F114ED}">
      <dgm:prSet/>
      <dgm:spPr/>
    </dgm:pt>
    <dgm:pt modelId="{EB775678-A089-4FD5-A444-FF29F8CB8F81}" type="sibTrans" cxnId="{AA545BBC-070E-4BB4-998B-A94214F114ED}">
      <dgm:prSet/>
      <dgm:spPr/>
    </dgm:pt>
    <dgm:pt modelId="{786815CF-A503-4D90-9425-F941D8A3F9CB}">
      <dgm:prSet phldrT="[Текст]"/>
      <dgm:spPr/>
      <dgm:t>
        <a:bodyPr/>
        <a:lstStyle/>
        <a:p>
          <a:r>
            <a:rPr lang="ru-RU" dirty="0" smtClean="0"/>
            <a:t>Фрукты </a:t>
          </a:r>
          <a:endParaRPr lang="ru-RU" dirty="0"/>
        </a:p>
      </dgm:t>
    </dgm:pt>
    <dgm:pt modelId="{0755F5A7-B4F5-41B7-AC3D-C4E214BE2F7C}" type="parTrans" cxnId="{F292940D-A810-4189-800E-FDF704FC3D98}">
      <dgm:prSet/>
      <dgm:spPr/>
    </dgm:pt>
    <dgm:pt modelId="{1BD71C75-B8F1-4C8F-A84E-1628748A6F3D}" type="sibTrans" cxnId="{F292940D-A810-4189-800E-FDF704FC3D98}">
      <dgm:prSet/>
      <dgm:spPr/>
    </dgm:pt>
    <dgm:pt modelId="{0D4B07E6-CDB9-4FE5-95F6-EE96EF142989}">
      <dgm:prSet phldrT="[Текст]"/>
      <dgm:spPr/>
      <dgm:t>
        <a:bodyPr/>
        <a:lstStyle/>
        <a:p>
          <a:r>
            <a:rPr lang="ru-RU" dirty="0" smtClean="0"/>
            <a:t>Вина</a:t>
          </a:r>
          <a:endParaRPr lang="ru-RU" dirty="0"/>
        </a:p>
      </dgm:t>
    </dgm:pt>
    <dgm:pt modelId="{16CF633D-C317-443A-A36C-7258FEA52388}" type="parTrans" cxnId="{B83B55D3-F777-4512-AD23-87DE318C79BF}">
      <dgm:prSet/>
      <dgm:spPr/>
    </dgm:pt>
    <dgm:pt modelId="{E55CD1FC-C2E5-49D9-A474-E1767429837D}" type="sibTrans" cxnId="{B83B55D3-F777-4512-AD23-87DE318C79BF}">
      <dgm:prSet/>
      <dgm:spPr/>
    </dgm:pt>
    <dgm:pt modelId="{C1B38556-32E3-40C4-82EA-179277AD9C24}" type="pres">
      <dgm:prSet presAssocID="{94A86CFA-8EF7-45D1-9E5C-A3B8DEC5756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F056C8-36EF-4418-B7A4-E319E26A03CF}" type="pres">
      <dgm:prSet presAssocID="{28B62263-D723-40D0-A9A5-5EF57710E860}" presName="root" presStyleCnt="0"/>
      <dgm:spPr/>
    </dgm:pt>
    <dgm:pt modelId="{A08A3CA6-D9F1-4527-AB1A-858E1956F658}" type="pres">
      <dgm:prSet presAssocID="{28B62263-D723-40D0-A9A5-5EF57710E860}" presName="rootComposite" presStyleCnt="0"/>
      <dgm:spPr/>
    </dgm:pt>
    <dgm:pt modelId="{0EE1BE59-EB11-42D4-BB0F-A8E5F25223BD}" type="pres">
      <dgm:prSet presAssocID="{28B62263-D723-40D0-A9A5-5EF57710E860}" presName="rootText" presStyleLbl="node1" presStyleIdx="0" presStyleCnt="2"/>
      <dgm:spPr/>
      <dgm:t>
        <a:bodyPr/>
        <a:lstStyle/>
        <a:p>
          <a:endParaRPr lang="ru-RU"/>
        </a:p>
      </dgm:t>
    </dgm:pt>
    <dgm:pt modelId="{DE45E5BB-81E5-40AA-BDBD-D52C7807F913}" type="pres">
      <dgm:prSet presAssocID="{28B62263-D723-40D0-A9A5-5EF57710E860}" presName="rootConnector" presStyleLbl="node1" presStyleIdx="0" presStyleCnt="2"/>
      <dgm:spPr/>
      <dgm:t>
        <a:bodyPr/>
        <a:lstStyle/>
        <a:p>
          <a:endParaRPr lang="ru-RU"/>
        </a:p>
      </dgm:t>
    </dgm:pt>
    <dgm:pt modelId="{A3923739-38E2-4434-A755-76C57C29D685}" type="pres">
      <dgm:prSet presAssocID="{28B62263-D723-40D0-A9A5-5EF57710E860}" presName="childShape" presStyleCnt="0"/>
      <dgm:spPr/>
    </dgm:pt>
    <dgm:pt modelId="{C0A44242-1AF0-4CE1-A939-A396BEF422DE}" type="pres">
      <dgm:prSet presAssocID="{B6B25A2A-291F-4ADB-91AB-2002DD069C2B}" presName="Name13" presStyleLbl="parChTrans1D2" presStyleIdx="0" presStyleCnt="8"/>
      <dgm:spPr/>
      <dgm:t>
        <a:bodyPr/>
        <a:lstStyle/>
        <a:p>
          <a:endParaRPr lang="ru-RU"/>
        </a:p>
      </dgm:t>
    </dgm:pt>
    <dgm:pt modelId="{9E62E2F2-AD01-46BC-B5C5-77C79F4D57E6}" type="pres">
      <dgm:prSet presAssocID="{972EC1A4-0C88-490D-8786-E236AFBD05B4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DCD66-1778-4C60-BC80-460AC2146501}" type="pres">
      <dgm:prSet presAssocID="{9F65B443-234E-4DC8-81CA-20721FF00B32}" presName="Name13" presStyleLbl="parChTrans1D2" presStyleIdx="1" presStyleCnt="8"/>
      <dgm:spPr/>
      <dgm:t>
        <a:bodyPr/>
        <a:lstStyle/>
        <a:p>
          <a:endParaRPr lang="ru-RU"/>
        </a:p>
      </dgm:t>
    </dgm:pt>
    <dgm:pt modelId="{75A0E2D3-AC84-4855-8BB7-E431F8FA49F1}" type="pres">
      <dgm:prSet presAssocID="{8EA5A1D2-2E42-476F-BE7D-37338D51C539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2B320-A3DA-40C0-A08C-E50393816F2D}" type="pres">
      <dgm:prSet presAssocID="{5AB95E26-C2C2-422A-808B-3B14C8AFB32B}" presName="Name13" presStyleLbl="parChTrans1D2" presStyleIdx="2" presStyleCnt="8"/>
      <dgm:spPr/>
    </dgm:pt>
    <dgm:pt modelId="{5991F94C-BDB8-409E-8171-E290056AC613}" type="pres">
      <dgm:prSet presAssocID="{B273E6E2-4D9D-4EF6-82BF-C6306BBD45AE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C82FB-236B-4305-8523-A7D771CA8EF4}" type="pres">
      <dgm:prSet presAssocID="{794D440B-1D99-4F6A-AD03-52ECD352CAB3}" presName="Name13" presStyleLbl="parChTrans1D2" presStyleIdx="3" presStyleCnt="8"/>
      <dgm:spPr/>
    </dgm:pt>
    <dgm:pt modelId="{AE4F137B-30B7-45FC-B88F-8384DDE1CEBC}" type="pres">
      <dgm:prSet presAssocID="{8512C738-03C4-4DDD-9B98-092195AB14CD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DE4BB-0361-4023-B181-6F881DED9852}" type="pres">
      <dgm:prSet presAssocID="{05703678-8E8B-4664-BCAB-2824A2F66825}" presName="root" presStyleCnt="0"/>
      <dgm:spPr/>
    </dgm:pt>
    <dgm:pt modelId="{79647473-541B-44F1-A4EB-D396A8DE6A94}" type="pres">
      <dgm:prSet presAssocID="{05703678-8E8B-4664-BCAB-2824A2F66825}" presName="rootComposite" presStyleCnt="0"/>
      <dgm:spPr/>
    </dgm:pt>
    <dgm:pt modelId="{CE0D47E2-D905-4F94-81D5-05C8EE791302}" type="pres">
      <dgm:prSet presAssocID="{05703678-8E8B-4664-BCAB-2824A2F66825}" presName="rootText" presStyleLbl="node1" presStyleIdx="1" presStyleCnt="2"/>
      <dgm:spPr/>
      <dgm:t>
        <a:bodyPr/>
        <a:lstStyle/>
        <a:p>
          <a:endParaRPr lang="ru-RU"/>
        </a:p>
      </dgm:t>
    </dgm:pt>
    <dgm:pt modelId="{99B71199-9E64-47F1-95C2-C41DD7C30F00}" type="pres">
      <dgm:prSet presAssocID="{05703678-8E8B-4664-BCAB-2824A2F66825}" presName="rootConnector" presStyleLbl="node1" presStyleIdx="1" presStyleCnt="2"/>
      <dgm:spPr/>
      <dgm:t>
        <a:bodyPr/>
        <a:lstStyle/>
        <a:p>
          <a:endParaRPr lang="ru-RU"/>
        </a:p>
      </dgm:t>
    </dgm:pt>
    <dgm:pt modelId="{1E817929-5379-4430-B020-76CF0977DB82}" type="pres">
      <dgm:prSet presAssocID="{05703678-8E8B-4664-BCAB-2824A2F66825}" presName="childShape" presStyleCnt="0"/>
      <dgm:spPr/>
    </dgm:pt>
    <dgm:pt modelId="{7FF2F083-C0CE-45C1-916C-536CEAFE73E6}" type="pres">
      <dgm:prSet presAssocID="{0345F05D-E26D-4B7C-A0B6-23376C4F5C32}" presName="Name13" presStyleLbl="parChTrans1D2" presStyleIdx="4" presStyleCnt="8"/>
      <dgm:spPr/>
      <dgm:t>
        <a:bodyPr/>
        <a:lstStyle/>
        <a:p>
          <a:endParaRPr lang="ru-RU"/>
        </a:p>
      </dgm:t>
    </dgm:pt>
    <dgm:pt modelId="{9E35AA55-B5CB-4733-8463-81B8A4F2D702}" type="pres">
      <dgm:prSet presAssocID="{B1590408-DDA9-4E3E-B11E-D9EA1FEE1867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1BB8D-BDD3-42BD-A519-30BF3DB9BF30}" type="pres">
      <dgm:prSet presAssocID="{E7C14A7D-5A7E-45E3-AF5A-909F87908EF1}" presName="Name13" presStyleLbl="parChTrans1D2" presStyleIdx="5" presStyleCnt="8"/>
      <dgm:spPr/>
      <dgm:t>
        <a:bodyPr/>
        <a:lstStyle/>
        <a:p>
          <a:endParaRPr lang="ru-RU"/>
        </a:p>
      </dgm:t>
    </dgm:pt>
    <dgm:pt modelId="{C00C8C21-DBB8-4637-8A36-EE9A3C97A626}" type="pres">
      <dgm:prSet presAssocID="{93BDE926-EF0D-465D-8C90-50FDE16FEBE2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49C61-2DB2-429A-8FE7-AD74982EEAE2}" type="pres">
      <dgm:prSet presAssocID="{0755F5A7-B4F5-41B7-AC3D-C4E214BE2F7C}" presName="Name13" presStyleLbl="parChTrans1D2" presStyleIdx="6" presStyleCnt="8"/>
      <dgm:spPr/>
    </dgm:pt>
    <dgm:pt modelId="{2769ACD4-29C9-4836-B119-F69F97F99D7C}" type="pres">
      <dgm:prSet presAssocID="{786815CF-A503-4D90-9425-F941D8A3F9CB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182AF-3360-423A-8AB3-0A9B2FA2D987}" type="pres">
      <dgm:prSet presAssocID="{16CF633D-C317-443A-A36C-7258FEA52388}" presName="Name13" presStyleLbl="parChTrans1D2" presStyleIdx="7" presStyleCnt="8"/>
      <dgm:spPr/>
    </dgm:pt>
    <dgm:pt modelId="{6CA1901A-63BE-4186-83EA-9A1C32772257}" type="pres">
      <dgm:prSet presAssocID="{0D4B07E6-CDB9-4FE5-95F6-EE96EF142989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D6701B-0286-490A-8D7D-6357B8E515AC}" type="presOf" srcId="{94A86CFA-8EF7-45D1-9E5C-A3B8DEC5756B}" destId="{C1B38556-32E3-40C4-82EA-179277AD9C24}" srcOrd="0" destOrd="0" presId="urn:microsoft.com/office/officeart/2005/8/layout/hierarchy3"/>
    <dgm:cxn modelId="{79556BDA-382C-4BE7-8320-DCC275FEBD59}" srcId="{94A86CFA-8EF7-45D1-9E5C-A3B8DEC5756B}" destId="{05703678-8E8B-4664-BCAB-2824A2F66825}" srcOrd="1" destOrd="0" parTransId="{509BF623-C707-44A7-B0C0-00F8D40F66E1}" sibTransId="{019E0481-01E2-450F-BD5B-29C63D7DB275}"/>
    <dgm:cxn modelId="{3A5DC976-5F4D-41A9-8DDD-FD8A8C1637A7}" srcId="{05703678-8E8B-4664-BCAB-2824A2F66825}" destId="{93BDE926-EF0D-465D-8C90-50FDE16FEBE2}" srcOrd="1" destOrd="0" parTransId="{E7C14A7D-5A7E-45E3-AF5A-909F87908EF1}" sibTransId="{7D814B03-A626-4575-BD4F-707BCE0CA87C}"/>
    <dgm:cxn modelId="{3BA436AE-E620-4E83-8384-3F0A15FADE97}" type="presOf" srcId="{786815CF-A503-4D90-9425-F941D8A3F9CB}" destId="{2769ACD4-29C9-4836-B119-F69F97F99D7C}" srcOrd="0" destOrd="0" presId="urn:microsoft.com/office/officeart/2005/8/layout/hierarchy3"/>
    <dgm:cxn modelId="{BE7FF28E-0239-4F4E-B23B-B7E8358F962B}" type="presOf" srcId="{28B62263-D723-40D0-A9A5-5EF57710E860}" destId="{0EE1BE59-EB11-42D4-BB0F-A8E5F25223BD}" srcOrd="0" destOrd="0" presId="urn:microsoft.com/office/officeart/2005/8/layout/hierarchy3"/>
    <dgm:cxn modelId="{FF95651F-A210-42B9-9668-18BE5A3A7DB3}" type="presOf" srcId="{9F65B443-234E-4DC8-81CA-20721FF00B32}" destId="{DBADCD66-1778-4C60-BC80-460AC2146501}" srcOrd="0" destOrd="0" presId="urn:microsoft.com/office/officeart/2005/8/layout/hierarchy3"/>
    <dgm:cxn modelId="{4F5ABD7D-D7E5-4420-8BFD-260FE0C69BC9}" type="presOf" srcId="{B273E6E2-4D9D-4EF6-82BF-C6306BBD45AE}" destId="{5991F94C-BDB8-409E-8171-E290056AC613}" srcOrd="0" destOrd="0" presId="urn:microsoft.com/office/officeart/2005/8/layout/hierarchy3"/>
    <dgm:cxn modelId="{7CA32C9E-27EC-423D-ADE7-96E5DBF19CB4}" type="presOf" srcId="{0755F5A7-B4F5-41B7-AC3D-C4E214BE2F7C}" destId="{1EC49C61-2DB2-429A-8FE7-AD74982EEAE2}" srcOrd="0" destOrd="0" presId="urn:microsoft.com/office/officeart/2005/8/layout/hierarchy3"/>
    <dgm:cxn modelId="{D914BCBD-96E0-4E1E-8B8C-8E97E093091B}" type="presOf" srcId="{05703678-8E8B-4664-BCAB-2824A2F66825}" destId="{99B71199-9E64-47F1-95C2-C41DD7C30F00}" srcOrd="1" destOrd="0" presId="urn:microsoft.com/office/officeart/2005/8/layout/hierarchy3"/>
    <dgm:cxn modelId="{0568C51B-954C-4C40-809E-942700855EBF}" type="presOf" srcId="{93BDE926-EF0D-465D-8C90-50FDE16FEBE2}" destId="{C00C8C21-DBB8-4637-8A36-EE9A3C97A626}" srcOrd="0" destOrd="0" presId="urn:microsoft.com/office/officeart/2005/8/layout/hierarchy3"/>
    <dgm:cxn modelId="{B8675A14-1CBD-4913-9E3A-527EB97B8E47}" srcId="{28B62263-D723-40D0-A9A5-5EF57710E860}" destId="{8EA5A1D2-2E42-476F-BE7D-37338D51C539}" srcOrd="1" destOrd="0" parTransId="{9F65B443-234E-4DC8-81CA-20721FF00B32}" sibTransId="{39E04356-3D73-4213-9517-DB1E80A86DAA}"/>
    <dgm:cxn modelId="{E2E2647F-F85C-4B7B-9E3D-5AD15D26C18D}" type="presOf" srcId="{B1590408-DDA9-4E3E-B11E-D9EA1FEE1867}" destId="{9E35AA55-B5CB-4733-8463-81B8A4F2D702}" srcOrd="0" destOrd="0" presId="urn:microsoft.com/office/officeart/2005/8/layout/hierarchy3"/>
    <dgm:cxn modelId="{AA545BBC-070E-4BB4-998B-A94214F114ED}" srcId="{28B62263-D723-40D0-A9A5-5EF57710E860}" destId="{8512C738-03C4-4DDD-9B98-092195AB14CD}" srcOrd="3" destOrd="0" parTransId="{794D440B-1D99-4F6A-AD03-52ECD352CAB3}" sibTransId="{EB775678-A089-4FD5-A444-FF29F8CB8F81}"/>
    <dgm:cxn modelId="{914DDF2B-AC41-4651-B2B1-D161BD6121B2}" srcId="{94A86CFA-8EF7-45D1-9E5C-A3B8DEC5756B}" destId="{28B62263-D723-40D0-A9A5-5EF57710E860}" srcOrd="0" destOrd="0" parTransId="{4F60DA9E-11CC-4E9D-AC90-1A672DB74DAA}" sibTransId="{1C17C4E2-586B-4D83-A050-619B3B550A2C}"/>
    <dgm:cxn modelId="{2CF18760-E648-44BE-A876-201EA72456FB}" type="presOf" srcId="{B6B25A2A-291F-4ADB-91AB-2002DD069C2B}" destId="{C0A44242-1AF0-4CE1-A939-A396BEF422DE}" srcOrd="0" destOrd="0" presId="urn:microsoft.com/office/officeart/2005/8/layout/hierarchy3"/>
    <dgm:cxn modelId="{0826CBC4-F759-486B-8C50-98DD149CA6BA}" type="presOf" srcId="{16CF633D-C317-443A-A36C-7258FEA52388}" destId="{D16182AF-3360-423A-8AB3-0A9B2FA2D987}" srcOrd="0" destOrd="0" presId="urn:microsoft.com/office/officeart/2005/8/layout/hierarchy3"/>
    <dgm:cxn modelId="{4AF580BF-5108-4966-972D-82D84819E5C2}" type="presOf" srcId="{8EA5A1D2-2E42-476F-BE7D-37338D51C539}" destId="{75A0E2D3-AC84-4855-8BB7-E431F8FA49F1}" srcOrd="0" destOrd="0" presId="urn:microsoft.com/office/officeart/2005/8/layout/hierarchy3"/>
    <dgm:cxn modelId="{B83B55D3-F777-4512-AD23-87DE318C79BF}" srcId="{05703678-8E8B-4664-BCAB-2824A2F66825}" destId="{0D4B07E6-CDB9-4FE5-95F6-EE96EF142989}" srcOrd="3" destOrd="0" parTransId="{16CF633D-C317-443A-A36C-7258FEA52388}" sibTransId="{E55CD1FC-C2E5-49D9-A474-E1767429837D}"/>
    <dgm:cxn modelId="{EED72A95-08DE-4BD0-8347-9D880386D84A}" type="presOf" srcId="{5AB95E26-C2C2-422A-808B-3B14C8AFB32B}" destId="{00D2B320-A3DA-40C0-A08C-E50393816F2D}" srcOrd="0" destOrd="0" presId="urn:microsoft.com/office/officeart/2005/8/layout/hierarchy3"/>
    <dgm:cxn modelId="{86B9EBC2-2AF2-4690-9F99-7727EF354FA2}" type="presOf" srcId="{0345F05D-E26D-4B7C-A0B6-23376C4F5C32}" destId="{7FF2F083-C0CE-45C1-916C-536CEAFE73E6}" srcOrd="0" destOrd="0" presId="urn:microsoft.com/office/officeart/2005/8/layout/hierarchy3"/>
    <dgm:cxn modelId="{BBAC4338-B28C-41DB-AD0E-BA8839CBC051}" type="presOf" srcId="{794D440B-1D99-4F6A-AD03-52ECD352CAB3}" destId="{98EC82FB-236B-4305-8523-A7D771CA8EF4}" srcOrd="0" destOrd="0" presId="urn:microsoft.com/office/officeart/2005/8/layout/hierarchy3"/>
    <dgm:cxn modelId="{3B3CB172-D484-409A-A54B-17D4C17E2803}" srcId="{28B62263-D723-40D0-A9A5-5EF57710E860}" destId="{972EC1A4-0C88-490D-8786-E236AFBD05B4}" srcOrd="0" destOrd="0" parTransId="{B6B25A2A-291F-4ADB-91AB-2002DD069C2B}" sibTransId="{B7B514DE-44FF-4686-A317-FB165D9C7BE9}"/>
    <dgm:cxn modelId="{A059F302-4E16-4DC9-8F91-6E0DFFA9B48B}" srcId="{28B62263-D723-40D0-A9A5-5EF57710E860}" destId="{B273E6E2-4D9D-4EF6-82BF-C6306BBD45AE}" srcOrd="2" destOrd="0" parTransId="{5AB95E26-C2C2-422A-808B-3B14C8AFB32B}" sibTransId="{6A825AC0-BEDB-4704-91B2-440478D40939}"/>
    <dgm:cxn modelId="{F292940D-A810-4189-800E-FDF704FC3D98}" srcId="{05703678-8E8B-4664-BCAB-2824A2F66825}" destId="{786815CF-A503-4D90-9425-F941D8A3F9CB}" srcOrd="2" destOrd="0" parTransId="{0755F5A7-B4F5-41B7-AC3D-C4E214BE2F7C}" sibTransId="{1BD71C75-B8F1-4C8F-A84E-1628748A6F3D}"/>
    <dgm:cxn modelId="{4D8CE166-CDAB-4AF7-A90B-894793ABAF50}" type="presOf" srcId="{0D4B07E6-CDB9-4FE5-95F6-EE96EF142989}" destId="{6CA1901A-63BE-4186-83EA-9A1C32772257}" srcOrd="0" destOrd="0" presId="urn:microsoft.com/office/officeart/2005/8/layout/hierarchy3"/>
    <dgm:cxn modelId="{B69ABFF0-7EB7-452F-BBB9-6640C3229719}" type="presOf" srcId="{05703678-8E8B-4664-BCAB-2824A2F66825}" destId="{CE0D47E2-D905-4F94-81D5-05C8EE791302}" srcOrd="0" destOrd="0" presId="urn:microsoft.com/office/officeart/2005/8/layout/hierarchy3"/>
    <dgm:cxn modelId="{B6330291-E494-46D4-B3E2-18A117E704A0}" type="presOf" srcId="{8512C738-03C4-4DDD-9B98-092195AB14CD}" destId="{AE4F137B-30B7-45FC-B88F-8384DDE1CEBC}" srcOrd="0" destOrd="0" presId="urn:microsoft.com/office/officeart/2005/8/layout/hierarchy3"/>
    <dgm:cxn modelId="{9A4E266E-E46A-4A97-9D7A-3ACC136F9183}" type="presOf" srcId="{E7C14A7D-5A7E-45E3-AF5A-909F87908EF1}" destId="{C501BB8D-BDD3-42BD-A519-30BF3DB9BF30}" srcOrd="0" destOrd="0" presId="urn:microsoft.com/office/officeart/2005/8/layout/hierarchy3"/>
    <dgm:cxn modelId="{E6F4B997-5C29-4FA0-82ED-4710FBC21899}" type="presOf" srcId="{28B62263-D723-40D0-A9A5-5EF57710E860}" destId="{DE45E5BB-81E5-40AA-BDBD-D52C7807F913}" srcOrd="1" destOrd="0" presId="urn:microsoft.com/office/officeart/2005/8/layout/hierarchy3"/>
    <dgm:cxn modelId="{D696EB8E-B8A9-4EA0-A348-27C8332AB735}" type="presOf" srcId="{972EC1A4-0C88-490D-8786-E236AFBD05B4}" destId="{9E62E2F2-AD01-46BC-B5C5-77C79F4D57E6}" srcOrd="0" destOrd="0" presId="urn:microsoft.com/office/officeart/2005/8/layout/hierarchy3"/>
    <dgm:cxn modelId="{00276129-C32A-48A9-82BB-0B0B3730D268}" srcId="{05703678-8E8B-4664-BCAB-2824A2F66825}" destId="{B1590408-DDA9-4E3E-B11E-D9EA1FEE1867}" srcOrd="0" destOrd="0" parTransId="{0345F05D-E26D-4B7C-A0B6-23376C4F5C32}" sibTransId="{53862C85-55AC-4D1B-9158-95AC5B87B926}"/>
    <dgm:cxn modelId="{2EE57566-0295-4960-BD32-E8E3D23E5D8D}" type="presParOf" srcId="{C1B38556-32E3-40C4-82EA-179277AD9C24}" destId="{BBF056C8-36EF-4418-B7A4-E319E26A03CF}" srcOrd="0" destOrd="0" presId="urn:microsoft.com/office/officeart/2005/8/layout/hierarchy3"/>
    <dgm:cxn modelId="{684C3B8B-64A0-4B93-8F45-D906E16AB971}" type="presParOf" srcId="{BBF056C8-36EF-4418-B7A4-E319E26A03CF}" destId="{A08A3CA6-D9F1-4527-AB1A-858E1956F658}" srcOrd="0" destOrd="0" presId="urn:microsoft.com/office/officeart/2005/8/layout/hierarchy3"/>
    <dgm:cxn modelId="{64504B7F-DF6B-432C-8BA1-AA0580AC6AB9}" type="presParOf" srcId="{A08A3CA6-D9F1-4527-AB1A-858E1956F658}" destId="{0EE1BE59-EB11-42D4-BB0F-A8E5F25223BD}" srcOrd="0" destOrd="0" presId="urn:microsoft.com/office/officeart/2005/8/layout/hierarchy3"/>
    <dgm:cxn modelId="{1EEBA388-C87C-4713-9327-A498D0740F13}" type="presParOf" srcId="{A08A3CA6-D9F1-4527-AB1A-858E1956F658}" destId="{DE45E5BB-81E5-40AA-BDBD-D52C7807F913}" srcOrd="1" destOrd="0" presId="urn:microsoft.com/office/officeart/2005/8/layout/hierarchy3"/>
    <dgm:cxn modelId="{AA0BDA66-EE03-40B5-9069-3E4D4F0803C7}" type="presParOf" srcId="{BBF056C8-36EF-4418-B7A4-E319E26A03CF}" destId="{A3923739-38E2-4434-A755-76C57C29D685}" srcOrd="1" destOrd="0" presId="urn:microsoft.com/office/officeart/2005/8/layout/hierarchy3"/>
    <dgm:cxn modelId="{CA8C902A-1A20-44CF-9E6C-7F0C2936E126}" type="presParOf" srcId="{A3923739-38E2-4434-A755-76C57C29D685}" destId="{C0A44242-1AF0-4CE1-A939-A396BEF422DE}" srcOrd="0" destOrd="0" presId="urn:microsoft.com/office/officeart/2005/8/layout/hierarchy3"/>
    <dgm:cxn modelId="{7BA0E998-57F3-4EE0-80A4-F0348020F7D9}" type="presParOf" srcId="{A3923739-38E2-4434-A755-76C57C29D685}" destId="{9E62E2F2-AD01-46BC-B5C5-77C79F4D57E6}" srcOrd="1" destOrd="0" presId="urn:microsoft.com/office/officeart/2005/8/layout/hierarchy3"/>
    <dgm:cxn modelId="{10C129BB-A270-4BB7-8389-170C4F265F8D}" type="presParOf" srcId="{A3923739-38E2-4434-A755-76C57C29D685}" destId="{DBADCD66-1778-4C60-BC80-460AC2146501}" srcOrd="2" destOrd="0" presId="urn:microsoft.com/office/officeart/2005/8/layout/hierarchy3"/>
    <dgm:cxn modelId="{75D4A22F-F170-43B1-9A3D-2550BED487D1}" type="presParOf" srcId="{A3923739-38E2-4434-A755-76C57C29D685}" destId="{75A0E2D3-AC84-4855-8BB7-E431F8FA49F1}" srcOrd="3" destOrd="0" presId="urn:microsoft.com/office/officeart/2005/8/layout/hierarchy3"/>
    <dgm:cxn modelId="{C51526AD-BB8A-450D-B18D-BE1675D446BF}" type="presParOf" srcId="{A3923739-38E2-4434-A755-76C57C29D685}" destId="{00D2B320-A3DA-40C0-A08C-E50393816F2D}" srcOrd="4" destOrd="0" presId="urn:microsoft.com/office/officeart/2005/8/layout/hierarchy3"/>
    <dgm:cxn modelId="{4485829E-30E3-4253-AA26-17AD58D59603}" type="presParOf" srcId="{A3923739-38E2-4434-A755-76C57C29D685}" destId="{5991F94C-BDB8-409E-8171-E290056AC613}" srcOrd="5" destOrd="0" presId="urn:microsoft.com/office/officeart/2005/8/layout/hierarchy3"/>
    <dgm:cxn modelId="{E96866DC-DA99-418A-9B58-A0FA985D9F36}" type="presParOf" srcId="{A3923739-38E2-4434-A755-76C57C29D685}" destId="{98EC82FB-236B-4305-8523-A7D771CA8EF4}" srcOrd="6" destOrd="0" presId="urn:microsoft.com/office/officeart/2005/8/layout/hierarchy3"/>
    <dgm:cxn modelId="{849116A8-523E-4235-9E2E-5D84C99DE8E9}" type="presParOf" srcId="{A3923739-38E2-4434-A755-76C57C29D685}" destId="{AE4F137B-30B7-45FC-B88F-8384DDE1CEBC}" srcOrd="7" destOrd="0" presId="urn:microsoft.com/office/officeart/2005/8/layout/hierarchy3"/>
    <dgm:cxn modelId="{0A8815D2-1DC5-49F8-86F7-70B021938DCA}" type="presParOf" srcId="{C1B38556-32E3-40C4-82EA-179277AD9C24}" destId="{EA1DE4BB-0361-4023-B181-6F881DED9852}" srcOrd="1" destOrd="0" presId="urn:microsoft.com/office/officeart/2005/8/layout/hierarchy3"/>
    <dgm:cxn modelId="{09E87741-2EA2-44C7-8D58-740F44C6FB7A}" type="presParOf" srcId="{EA1DE4BB-0361-4023-B181-6F881DED9852}" destId="{79647473-541B-44F1-A4EB-D396A8DE6A94}" srcOrd="0" destOrd="0" presId="urn:microsoft.com/office/officeart/2005/8/layout/hierarchy3"/>
    <dgm:cxn modelId="{7EE86CD2-E65D-42E5-99E4-E3D34042EA76}" type="presParOf" srcId="{79647473-541B-44F1-A4EB-D396A8DE6A94}" destId="{CE0D47E2-D905-4F94-81D5-05C8EE791302}" srcOrd="0" destOrd="0" presId="urn:microsoft.com/office/officeart/2005/8/layout/hierarchy3"/>
    <dgm:cxn modelId="{113FE95B-0975-4D18-8EA8-504400F67A67}" type="presParOf" srcId="{79647473-541B-44F1-A4EB-D396A8DE6A94}" destId="{99B71199-9E64-47F1-95C2-C41DD7C30F00}" srcOrd="1" destOrd="0" presId="urn:microsoft.com/office/officeart/2005/8/layout/hierarchy3"/>
    <dgm:cxn modelId="{2D0BFDC5-EC95-408E-AADE-27AE6CB3F3A9}" type="presParOf" srcId="{EA1DE4BB-0361-4023-B181-6F881DED9852}" destId="{1E817929-5379-4430-B020-76CF0977DB82}" srcOrd="1" destOrd="0" presId="urn:microsoft.com/office/officeart/2005/8/layout/hierarchy3"/>
    <dgm:cxn modelId="{CC9EE083-C4F9-4E09-A836-1055B756BDD9}" type="presParOf" srcId="{1E817929-5379-4430-B020-76CF0977DB82}" destId="{7FF2F083-C0CE-45C1-916C-536CEAFE73E6}" srcOrd="0" destOrd="0" presId="urn:microsoft.com/office/officeart/2005/8/layout/hierarchy3"/>
    <dgm:cxn modelId="{EEB9F0E6-021A-4E8B-93EE-27E31094FF06}" type="presParOf" srcId="{1E817929-5379-4430-B020-76CF0977DB82}" destId="{9E35AA55-B5CB-4733-8463-81B8A4F2D702}" srcOrd="1" destOrd="0" presId="urn:microsoft.com/office/officeart/2005/8/layout/hierarchy3"/>
    <dgm:cxn modelId="{242EA894-978E-4670-82EB-BE120B9C9715}" type="presParOf" srcId="{1E817929-5379-4430-B020-76CF0977DB82}" destId="{C501BB8D-BDD3-42BD-A519-30BF3DB9BF30}" srcOrd="2" destOrd="0" presId="urn:microsoft.com/office/officeart/2005/8/layout/hierarchy3"/>
    <dgm:cxn modelId="{7B85D221-2160-4807-B0A5-F84538CBA7DE}" type="presParOf" srcId="{1E817929-5379-4430-B020-76CF0977DB82}" destId="{C00C8C21-DBB8-4637-8A36-EE9A3C97A626}" srcOrd="3" destOrd="0" presId="urn:microsoft.com/office/officeart/2005/8/layout/hierarchy3"/>
    <dgm:cxn modelId="{4D5DD3F1-2A68-4B1F-AB48-F1523974D77B}" type="presParOf" srcId="{1E817929-5379-4430-B020-76CF0977DB82}" destId="{1EC49C61-2DB2-429A-8FE7-AD74982EEAE2}" srcOrd="4" destOrd="0" presId="urn:microsoft.com/office/officeart/2005/8/layout/hierarchy3"/>
    <dgm:cxn modelId="{94FEF7BE-AEF8-44EF-BD72-26A2B2F17A29}" type="presParOf" srcId="{1E817929-5379-4430-B020-76CF0977DB82}" destId="{2769ACD4-29C9-4836-B119-F69F97F99D7C}" srcOrd="5" destOrd="0" presId="urn:microsoft.com/office/officeart/2005/8/layout/hierarchy3"/>
    <dgm:cxn modelId="{33AC1153-218F-409B-984F-1C6983E4834C}" type="presParOf" srcId="{1E817929-5379-4430-B020-76CF0977DB82}" destId="{D16182AF-3360-423A-8AB3-0A9B2FA2D987}" srcOrd="6" destOrd="0" presId="urn:microsoft.com/office/officeart/2005/8/layout/hierarchy3"/>
    <dgm:cxn modelId="{57D67EAA-B5AE-4562-8D75-619B0CF2E50F}" type="presParOf" srcId="{1E817929-5379-4430-B020-76CF0977DB82}" destId="{6CA1901A-63BE-4186-83EA-9A1C32772257}" srcOrd="7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Восточные славяне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древности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6 класс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Занятия восточных славян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Торговля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5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Торговля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Верования восточных славян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Языческие боги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3431BF-7211-4089-8C30-7772132A0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B33431BF-7211-4089-8C30-7772132A03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7E7302-9823-4FF4-8EF9-6CBFC864E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EC7E7302-9823-4FF4-8EF9-6CBFC864E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ED7814-6AD8-4F01-A040-F664EB685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78ED7814-6AD8-4F01-A040-F664EB685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CDAEB0-CF72-44A8-A948-8F314287B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0ECDAEB0-CF72-44A8-A948-8F314287B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A21970-5658-4B80-9471-356186EDD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33A21970-5658-4B80-9471-356186EDD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90223E-D7FB-4238-877E-F7758C9E1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EE90223E-D7FB-4238-877E-F7758C9E1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9DD46B-A91A-4491-9545-B1C1F74AE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729DD46B-A91A-4491-9545-B1C1F74AEA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E8E9E-EBE7-42B5-8EE8-284E1538A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57EE8E9E-EBE7-42B5-8EE8-284E1538A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Повесть временных лет, Х</a:t>
            </a:r>
            <a:r>
              <a:rPr lang="en-US" dirty="0" smtClean="0"/>
              <a:t>II </a:t>
            </a:r>
            <a:r>
              <a:rPr lang="ru-RU" dirty="0" smtClean="0"/>
              <a:t>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64347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«…и эти славяне пришли и сели по Днепру и назвались полянами, а другие – древлянами, потому что сели в лесах, а ещё другие сели между Припятью и Двиною и назвались дреговичами, иные сели по Двине и назвались </a:t>
            </a:r>
            <a:r>
              <a:rPr lang="ru-RU" sz="2000" dirty="0" err="1" smtClean="0">
                <a:latin typeface="Monotype Corsiva" pitchFamily="66" charset="0"/>
              </a:rPr>
              <a:t>полочанами</a:t>
            </a:r>
            <a:r>
              <a:rPr lang="ru-RU" sz="2000" dirty="0" smtClean="0">
                <a:latin typeface="Monotype Corsiva" pitchFamily="66" charset="0"/>
              </a:rPr>
              <a:t>, по речке, которая впадает в Двину и именуется Полота. Те же славяне, которые сели около озера Ильменя, прозвались своим именем – славянами, и построили город, и назвали его Новгородом. А другие сели по Десне, и по Сейму, и по </a:t>
            </a:r>
            <a:r>
              <a:rPr lang="ru-RU" sz="2000" dirty="0" err="1" smtClean="0">
                <a:latin typeface="Monotype Corsiva" pitchFamily="66" charset="0"/>
              </a:rPr>
              <a:t>Суле</a:t>
            </a:r>
            <a:r>
              <a:rPr lang="ru-RU" sz="2000" dirty="0" smtClean="0">
                <a:latin typeface="Monotype Corsiva" pitchFamily="66" charset="0"/>
              </a:rPr>
              <a:t>, и назвались северянами. И так разошелся славянский народ…»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027" name="Picture 3" descr="C:\Documents and Settings\учитель\Рабочий стол\[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88127" y="1600200"/>
            <a:ext cx="31587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Древние славяне</a:t>
            </a:r>
            <a:br>
              <a:rPr lang="ru-RU" dirty="0" smtClean="0"/>
            </a:br>
            <a:r>
              <a:rPr lang="ru-RU" dirty="0" smtClean="0"/>
              <a:t> Реконструкция М.М. Герасимова</a:t>
            </a:r>
            <a:endParaRPr lang="ru-RU" dirty="0"/>
          </a:p>
        </p:txBody>
      </p:sp>
      <p:pic>
        <p:nvPicPr>
          <p:cNvPr id="2050" name="Picture 2" descr="C:\Documents and Settings\учитель\Рабочий стол\[IS6IR_1-03]_[PD_01-r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7835" y="1600200"/>
            <a:ext cx="606833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Славянский посёлок</a:t>
            </a:r>
            <a:br>
              <a:rPr lang="ru-RU" b="1" dirty="0" smtClean="0"/>
            </a:br>
            <a:r>
              <a:rPr lang="ru-RU" b="1" dirty="0" smtClean="0"/>
              <a:t> Реконструкция </a:t>
            </a:r>
            <a:endParaRPr lang="ru-RU" b="1" dirty="0"/>
          </a:p>
        </p:txBody>
      </p:sp>
      <p:pic>
        <p:nvPicPr>
          <p:cNvPr id="1026" name="Picture 2" descr="C:\Documents and Settings\Soho\Рабочий стол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473898" y="526443"/>
            <a:ext cx="4601799" cy="66921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Занятия восточных славян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AB24F2-4AA1-4C17-9DE8-6C112C6D9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A1AB24F2-4AA1-4C17-9DE8-6C112C6D9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7D3455-B5CD-4B43-8D83-088D74AC8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967D3455-B5CD-4B43-8D83-088D74AC8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C9C790-DC5A-4DBB-8397-B8D63D6C2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6EC9C790-DC5A-4DBB-8397-B8D63D6C2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C8F448-381C-45B3-A010-19CEAA54C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64C8F448-381C-45B3-A010-19CEAA54C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8B479B-CD6F-48CD-8F34-817F1B62A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1E8B479B-CD6F-48CD-8F34-817F1B62A4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8533A6-890E-4023-9FF9-0DE8157A0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9B8533A6-890E-4023-9FF9-0DE8157A0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C2185F-5FB0-48AB-B16D-68057F91F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1BC2185F-5FB0-48AB-B16D-68057F91F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Основное занятие - земледелие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14348" y="1714488"/>
            <a:ext cx="3143272" cy="12858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Система земледелия: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u="sng" dirty="0" smtClean="0"/>
              <a:t>Подсечно-огневая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/>
              <a:t> Переложная </a:t>
            </a:r>
            <a:endParaRPr lang="ru-RU" sz="2400" u="sng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500826" y="1500174"/>
            <a:ext cx="2071702" cy="4857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Выращивали: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/>
              <a:t> рожь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/>
              <a:t> ячмень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/>
              <a:t> пшеницу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/>
              <a:t> овёс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/>
              <a:t> просо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/>
              <a:t> горох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/>
              <a:t> репу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/>
              <a:t> редьку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/>
              <a:t> чеснок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/>
              <a:t> капусту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/>
              <a:t> лук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/>
              <a:t> лён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/>
              <a:t> коноплю</a:t>
            </a:r>
            <a:endParaRPr lang="ru-RU" u="sng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714348" y="3143248"/>
          <a:ext cx="3000396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3786182" y="1397000"/>
          <a:ext cx="2643206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Занятия восточных славян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Занятия восточных славян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Занятия восточных славян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313</Words>
  <PresentationFormat>Экран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Восточные славяне в древности</vt:lpstr>
      <vt:lpstr>Повесть временных лет, ХII век</vt:lpstr>
      <vt:lpstr>Древние славяне  Реконструкция М.М. Герасимова</vt:lpstr>
      <vt:lpstr>Славянский посёлок  Реконструкция </vt:lpstr>
      <vt:lpstr>Занятия восточных славян</vt:lpstr>
      <vt:lpstr>Основное занятие - земледелие</vt:lpstr>
      <vt:lpstr>Занятия восточных славян</vt:lpstr>
      <vt:lpstr>Занятия восточных славян</vt:lpstr>
      <vt:lpstr>Занятия восточных славян</vt:lpstr>
      <vt:lpstr>Занятия восточных славян</vt:lpstr>
      <vt:lpstr>Торговля </vt:lpstr>
      <vt:lpstr>Торговля</vt:lpstr>
      <vt:lpstr>Верования восточных славян</vt:lpstr>
      <vt:lpstr>Языческие боги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Восточные славяне и их соседи</dc:title>
  <cp:lastModifiedBy>Soho</cp:lastModifiedBy>
  <cp:revision>20</cp:revision>
  <dcterms:modified xsi:type="dcterms:W3CDTF">2010-01-27T13:52:43Z</dcterms:modified>
</cp:coreProperties>
</file>