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76" r:id="rId13"/>
    <p:sldId id="277" r:id="rId14"/>
    <p:sldId id="278" r:id="rId15"/>
    <p:sldId id="279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F79"/>
    <a:srgbClr val="D7FD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81CA4D-ED4E-4D4A-91F1-01CFFDFA8D01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9E3DA5-913D-4AFB-B937-DD0CF2092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F67F8-036A-47BB-A541-82F7C3F573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E3DA5-913D-4AFB-B937-DD0CF2092DE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E3DA5-913D-4AFB-B937-DD0CF2092DE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E3DA5-913D-4AFB-B937-DD0CF2092DE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DCE8-4F3A-40B7-8FD2-D605AAC1A73E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32C7-EF6C-45DE-80CA-5A23C3474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5BEF-B539-4025-AF49-0892CEA6CE71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7E45-F944-4C20-87DD-09DE5C7D3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5FD9-9AA8-4CFB-B72A-932F7DF20FF8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4EDB-B75B-47CE-BF51-C0229DC28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3539-02FD-4D64-B171-7A3DA1258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59C1-1E04-4DE4-9EEF-9BB8F649888F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3F72-BF29-49EB-BB3C-48BC87CE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DCB0-815C-4271-A4B2-86BCA3023F9B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44D4-7A53-43C6-9CDD-9213BF1C6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A8D1-AD69-4471-A829-5F249DE28D9B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C745-3B60-4D39-A26E-C63E72BBE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D4FD-BA8F-453E-B12F-5F183FD2ACE2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7072-7780-49BC-B0DD-51180DDCD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BB0B-4111-4B83-8908-1E191721B339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03E0-FA92-49C0-A2F9-CE4206021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DEA0-249C-4C0C-9127-D823B6CCBAB7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32F8-CF10-4C6F-9582-4DC63D700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FEB4-EEB1-47B3-A66B-82961F32146C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C883-3EB9-4385-8724-B47904F56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E4D-2802-4099-8995-913912E24F19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99E9-7F5D-4CD4-B82E-ABEBE04B2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53C48D-9A02-4495-8301-52B2F3E8F5C4}" type="datetimeFigureOut">
              <a:rPr lang="ru-RU"/>
              <a:pPr>
                <a:defRPr/>
              </a:pPr>
              <a:t>22.01.2010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8C3B7-770E-42AC-89CF-05541F51F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7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9.jpeg"/><Relationship Id="rId10" Type="http://schemas.openxmlformats.org/officeDocument/2006/relationships/image" Target="../media/image30.jpeg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oleObject" Target="../embeddings/oleObject7.bin"/><Relationship Id="rId12" Type="http://schemas.openxmlformats.org/officeDocument/2006/relationships/hyperlink" Target="http://windowsale.ru/images/glass_window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9.jpe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27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hyperlink" Target="http://www.amistroy.ru/catalog/chernie_metalli/armatura/list_6.htm?file=primary.jpg" TargetMode="External"/><Relationship Id="rId5" Type="http://schemas.openxmlformats.org/officeDocument/2006/relationships/image" Target="../media/image29.jpe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27.jpeg"/><Relationship Id="rId7" Type="http://schemas.openxmlformats.org/officeDocument/2006/relationships/image" Target="../media/image33.jpeg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ajks-kirpiz.7910.org/ajks-kirpizimages/plita.jpg" TargetMode="External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8.jpe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jpeg"/><Relationship Id="rId1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lhimik.ru/portraits/curie-2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http://demkin-nik.narod.ru/urok/jadro.files/image086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tmn.fio.ru/works/40x/306/images/radiaci1057.gif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http://www.nuclearwar.ru/smp/11682.jpg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hyperlink" Target="http://www.tonnel.ru/gzl/838304974_tonnel.gif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5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7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http://www.alhimik.ru/portraits/curie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9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1643063"/>
            <a:ext cx="4572000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Разработка урока физики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Открытие радиоактивности</a:t>
            </a:r>
            <a:br>
              <a:rPr lang="ru-RU" sz="36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0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Класс: 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/>
            </a:r>
            <a:br>
              <a:rPr lang="ru-RU" sz="20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Панченко М.Н.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учитель физики</a:t>
            </a:r>
            <a:br>
              <a:rPr lang="ru-RU" sz="20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r>
              <a:rPr lang="ru-RU" sz="20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МОУ СОШ №3 г. Сальска</a:t>
            </a:r>
            <a:br>
              <a:rPr lang="ru-RU" sz="2000" b="1" i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endParaRPr lang="ru-RU" sz="20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071670" y="1500174"/>
            <a:ext cx="4143404" cy="3286148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5" name="Picture 42" descr="uninden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6072188"/>
            <a:ext cx="620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ramk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1"/>
          <p:cNvSpPr>
            <a:spLocks noChangeArrowheads="1"/>
          </p:cNvSpPr>
          <p:nvPr/>
        </p:nvSpPr>
        <p:spPr bwMode="auto">
          <a:xfrm>
            <a:off x="0" y="549275"/>
            <a:ext cx="9144000" cy="3600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Rectangle 40" descr="Дуб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63" name="Oval 39"/>
          <p:cNvSpPr>
            <a:spLocks noChangeArrowheads="1"/>
          </p:cNvSpPr>
          <p:nvPr/>
        </p:nvSpPr>
        <p:spPr bwMode="auto">
          <a:xfrm>
            <a:off x="4140200" y="1773238"/>
            <a:ext cx="720725" cy="7207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4356100" y="5445125"/>
            <a:ext cx="431800" cy="1223963"/>
          </a:xfrm>
          <a:prstGeom prst="can">
            <a:avLst>
              <a:gd name="adj" fmla="val 397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4572000" y="2708275"/>
            <a:ext cx="0" cy="3384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30" name="AutoShape 6" descr="Гранит"/>
          <p:cNvSpPr>
            <a:spLocks noChangeArrowheads="1"/>
          </p:cNvSpPr>
          <p:nvPr/>
        </p:nvSpPr>
        <p:spPr bwMode="auto">
          <a:xfrm rot="-4377162">
            <a:off x="6227762" y="4510088"/>
            <a:ext cx="936625" cy="1943100"/>
          </a:xfrm>
          <a:prstGeom prst="can">
            <a:avLst>
              <a:gd name="adj" fmla="val 13562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31" name="AutoShape 7" descr="Гранит"/>
          <p:cNvSpPr>
            <a:spLocks noChangeArrowheads="1"/>
          </p:cNvSpPr>
          <p:nvPr/>
        </p:nvSpPr>
        <p:spPr bwMode="auto">
          <a:xfrm rot="6478711">
            <a:off x="2176462" y="3448051"/>
            <a:ext cx="936625" cy="2051050"/>
          </a:xfrm>
          <a:prstGeom prst="can">
            <a:avLst>
              <a:gd name="adj" fmla="val 2899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32" name="WordArt 8"/>
          <p:cNvSpPr>
            <a:spLocks noChangeArrowheads="1" noChangeShapeType="1" noTextEdit="1"/>
          </p:cNvSpPr>
          <p:nvPr/>
        </p:nvSpPr>
        <p:spPr bwMode="auto">
          <a:xfrm rot="1215052">
            <a:off x="2843213" y="4292600"/>
            <a:ext cx="328612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3433" name="WordArt 9"/>
          <p:cNvSpPr>
            <a:spLocks noChangeArrowheads="1" noChangeShapeType="1" noTextEdit="1"/>
          </p:cNvSpPr>
          <p:nvPr/>
        </p:nvSpPr>
        <p:spPr bwMode="auto">
          <a:xfrm rot="1057891">
            <a:off x="6084888" y="5157788"/>
            <a:ext cx="382587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3436" name="Arc 12"/>
          <p:cNvSpPr>
            <a:spLocks/>
          </p:cNvSpPr>
          <p:nvPr/>
        </p:nvSpPr>
        <p:spPr bwMode="auto">
          <a:xfrm rot="10800000" flipH="1" flipV="1">
            <a:off x="3276600" y="3213100"/>
            <a:ext cx="1328738" cy="3024188"/>
          </a:xfrm>
          <a:custGeom>
            <a:avLst/>
            <a:gdLst>
              <a:gd name="T0" fmla="*/ 0 w 22113"/>
              <a:gd name="T1" fmla="*/ 2147483647 h 21600"/>
              <a:gd name="T2" fmla="*/ 2147483647 w 22113"/>
              <a:gd name="T3" fmla="*/ 2147483647 h 21600"/>
              <a:gd name="T4" fmla="*/ 2147483647 w 22113"/>
              <a:gd name="T5" fmla="*/ 2147483647 h 21600"/>
              <a:gd name="T6" fmla="*/ 0 60000 65536"/>
              <a:gd name="T7" fmla="*/ 0 60000 65536"/>
              <a:gd name="T8" fmla="*/ 0 60000 65536"/>
              <a:gd name="T9" fmla="*/ 0 w 22113"/>
              <a:gd name="T10" fmla="*/ 0 h 21600"/>
              <a:gd name="T11" fmla="*/ 22113 w 221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13" h="21600" fill="none" extrusionOk="0">
                <a:moveTo>
                  <a:pt x="0" y="8"/>
                </a:moveTo>
                <a:cubicBezTo>
                  <a:pt x="199" y="2"/>
                  <a:pt x="398" y="-1"/>
                  <a:pt x="598" y="0"/>
                </a:cubicBezTo>
                <a:cubicBezTo>
                  <a:pt x="11786" y="0"/>
                  <a:pt x="21123" y="8544"/>
                  <a:pt x="22113" y="19688"/>
                </a:cubicBezTo>
              </a:path>
              <a:path w="22113" h="21600" stroke="0" extrusionOk="0">
                <a:moveTo>
                  <a:pt x="0" y="8"/>
                </a:moveTo>
                <a:cubicBezTo>
                  <a:pt x="199" y="2"/>
                  <a:pt x="398" y="-1"/>
                  <a:pt x="598" y="0"/>
                </a:cubicBezTo>
                <a:cubicBezTo>
                  <a:pt x="11786" y="0"/>
                  <a:pt x="21123" y="8544"/>
                  <a:pt x="22113" y="19688"/>
                </a:cubicBezTo>
                <a:lnTo>
                  <a:pt x="59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37" name="Arc 13"/>
          <p:cNvSpPr>
            <a:spLocks/>
          </p:cNvSpPr>
          <p:nvPr/>
        </p:nvSpPr>
        <p:spPr bwMode="auto">
          <a:xfrm rot="10599124" flipV="1">
            <a:off x="4500563" y="2636838"/>
            <a:ext cx="2538412" cy="3305175"/>
          </a:xfrm>
          <a:custGeom>
            <a:avLst/>
            <a:gdLst>
              <a:gd name="T0" fmla="*/ 2147483647 w 21600"/>
              <a:gd name="T1" fmla="*/ 0 h 21511"/>
              <a:gd name="T2" fmla="*/ 2147483647 w 21600"/>
              <a:gd name="T3" fmla="*/ 2147483647 h 21511"/>
              <a:gd name="T4" fmla="*/ 0 w 21600"/>
              <a:gd name="T5" fmla="*/ 2147483647 h 21511"/>
              <a:gd name="T6" fmla="*/ 0 60000 65536"/>
              <a:gd name="T7" fmla="*/ 0 60000 65536"/>
              <a:gd name="T8" fmla="*/ 0 60000 65536"/>
              <a:gd name="T9" fmla="*/ 0 w 21600"/>
              <a:gd name="T10" fmla="*/ 0 h 21511"/>
              <a:gd name="T11" fmla="*/ 21600 w 21600"/>
              <a:gd name="T12" fmla="*/ 21511 h 215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1" fill="none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</a:path>
              <a:path w="21600" h="21511" stroke="0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  <a:lnTo>
                  <a:pt x="0" y="2151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2555875" y="22050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CC00CC"/>
                </a:solidFill>
                <a:latin typeface="Comic Sans MS" pitchFamily="66" charset="0"/>
              </a:rPr>
              <a:t>α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4284663" y="17732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CC00CC"/>
                </a:solidFill>
                <a:latin typeface="Comic Sans MS" pitchFamily="66" charset="0"/>
              </a:rPr>
              <a:t>γ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732588" y="1773238"/>
            <a:ext cx="576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CC00CC"/>
                </a:solidFill>
                <a:latin typeface="Calibri" pitchFamily="34" charset="0"/>
              </a:rPr>
              <a:t>β</a:t>
            </a:r>
          </a:p>
        </p:txBody>
      </p:sp>
      <p:sp>
        <p:nvSpPr>
          <p:cNvPr id="103441" name="Arc 17"/>
          <p:cNvSpPr>
            <a:spLocks/>
          </p:cNvSpPr>
          <p:nvPr/>
        </p:nvSpPr>
        <p:spPr bwMode="auto">
          <a:xfrm rot="10800000" flipH="1" flipV="1">
            <a:off x="3203575" y="3141663"/>
            <a:ext cx="1368425" cy="3240087"/>
          </a:xfrm>
          <a:custGeom>
            <a:avLst/>
            <a:gdLst>
              <a:gd name="T0" fmla="*/ 0 w 22113"/>
              <a:gd name="T1" fmla="*/ 2147483647 h 21600"/>
              <a:gd name="T2" fmla="*/ 2147483647 w 22113"/>
              <a:gd name="T3" fmla="*/ 2147483647 h 21600"/>
              <a:gd name="T4" fmla="*/ 2147483647 w 22113"/>
              <a:gd name="T5" fmla="*/ 2147483647 h 21600"/>
              <a:gd name="T6" fmla="*/ 0 60000 65536"/>
              <a:gd name="T7" fmla="*/ 0 60000 65536"/>
              <a:gd name="T8" fmla="*/ 0 60000 65536"/>
              <a:gd name="T9" fmla="*/ 0 w 22113"/>
              <a:gd name="T10" fmla="*/ 0 h 21600"/>
              <a:gd name="T11" fmla="*/ 22113 w 221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13" h="21600" fill="none" extrusionOk="0">
                <a:moveTo>
                  <a:pt x="0" y="8"/>
                </a:moveTo>
                <a:cubicBezTo>
                  <a:pt x="199" y="2"/>
                  <a:pt x="398" y="-1"/>
                  <a:pt x="598" y="0"/>
                </a:cubicBezTo>
                <a:cubicBezTo>
                  <a:pt x="11786" y="0"/>
                  <a:pt x="21123" y="8544"/>
                  <a:pt x="22113" y="19688"/>
                </a:cubicBezTo>
              </a:path>
              <a:path w="22113" h="21600" stroke="0" extrusionOk="0">
                <a:moveTo>
                  <a:pt x="0" y="8"/>
                </a:moveTo>
                <a:cubicBezTo>
                  <a:pt x="199" y="2"/>
                  <a:pt x="398" y="-1"/>
                  <a:pt x="598" y="0"/>
                </a:cubicBezTo>
                <a:cubicBezTo>
                  <a:pt x="11786" y="0"/>
                  <a:pt x="21123" y="8544"/>
                  <a:pt x="22113" y="19688"/>
                </a:cubicBezTo>
                <a:lnTo>
                  <a:pt x="598" y="21600"/>
                </a:lnTo>
                <a:close/>
              </a:path>
            </a:pathLst>
          </a:cu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42" name="Arc 18"/>
          <p:cNvSpPr>
            <a:spLocks/>
          </p:cNvSpPr>
          <p:nvPr/>
        </p:nvSpPr>
        <p:spPr bwMode="auto">
          <a:xfrm rot="10599124" flipV="1">
            <a:off x="4500563" y="2708275"/>
            <a:ext cx="2538412" cy="3305175"/>
          </a:xfrm>
          <a:custGeom>
            <a:avLst/>
            <a:gdLst>
              <a:gd name="T0" fmla="*/ 2147483647 w 21600"/>
              <a:gd name="T1" fmla="*/ 0 h 21511"/>
              <a:gd name="T2" fmla="*/ 2147483647 w 21600"/>
              <a:gd name="T3" fmla="*/ 2147483647 h 21511"/>
              <a:gd name="T4" fmla="*/ 0 w 21600"/>
              <a:gd name="T5" fmla="*/ 2147483647 h 21511"/>
              <a:gd name="T6" fmla="*/ 0 60000 65536"/>
              <a:gd name="T7" fmla="*/ 0 60000 65536"/>
              <a:gd name="T8" fmla="*/ 0 60000 65536"/>
              <a:gd name="T9" fmla="*/ 0 w 21600"/>
              <a:gd name="T10" fmla="*/ 0 h 21511"/>
              <a:gd name="T11" fmla="*/ 21600 w 21600"/>
              <a:gd name="T12" fmla="*/ 21511 h 215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1" fill="none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</a:path>
              <a:path w="21600" h="21511" stroke="0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  <a:lnTo>
                  <a:pt x="0" y="21511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43" name="Arc 19"/>
          <p:cNvSpPr>
            <a:spLocks/>
          </p:cNvSpPr>
          <p:nvPr/>
        </p:nvSpPr>
        <p:spPr bwMode="auto">
          <a:xfrm rot="10599124" flipV="1">
            <a:off x="4500563" y="2563813"/>
            <a:ext cx="2538412" cy="3305175"/>
          </a:xfrm>
          <a:custGeom>
            <a:avLst/>
            <a:gdLst>
              <a:gd name="T0" fmla="*/ 2147483647 w 21600"/>
              <a:gd name="T1" fmla="*/ 0 h 21511"/>
              <a:gd name="T2" fmla="*/ 2147483647 w 21600"/>
              <a:gd name="T3" fmla="*/ 2147483647 h 21511"/>
              <a:gd name="T4" fmla="*/ 0 w 21600"/>
              <a:gd name="T5" fmla="*/ 2147483647 h 21511"/>
              <a:gd name="T6" fmla="*/ 0 60000 65536"/>
              <a:gd name="T7" fmla="*/ 0 60000 65536"/>
              <a:gd name="T8" fmla="*/ 0 60000 65536"/>
              <a:gd name="T9" fmla="*/ 0 w 21600"/>
              <a:gd name="T10" fmla="*/ 0 h 21511"/>
              <a:gd name="T11" fmla="*/ 21600 w 21600"/>
              <a:gd name="T12" fmla="*/ 21511 h 215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1" fill="none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</a:path>
              <a:path w="21600" h="21511" stroke="0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  <a:lnTo>
                  <a:pt x="0" y="21511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44" name="Arc 20"/>
          <p:cNvSpPr>
            <a:spLocks/>
          </p:cNvSpPr>
          <p:nvPr/>
        </p:nvSpPr>
        <p:spPr bwMode="auto">
          <a:xfrm rot="10599124" flipV="1">
            <a:off x="4500563" y="2636838"/>
            <a:ext cx="2538412" cy="3305175"/>
          </a:xfrm>
          <a:custGeom>
            <a:avLst/>
            <a:gdLst>
              <a:gd name="T0" fmla="*/ 2147483647 w 21600"/>
              <a:gd name="T1" fmla="*/ 0 h 21511"/>
              <a:gd name="T2" fmla="*/ 2147483647 w 21600"/>
              <a:gd name="T3" fmla="*/ 2147483647 h 21511"/>
              <a:gd name="T4" fmla="*/ 0 w 21600"/>
              <a:gd name="T5" fmla="*/ 2147483647 h 21511"/>
              <a:gd name="T6" fmla="*/ 0 60000 65536"/>
              <a:gd name="T7" fmla="*/ 0 60000 65536"/>
              <a:gd name="T8" fmla="*/ 0 60000 65536"/>
              <a:gd name="T9" fmla="*/ 0 w 21600"/>
              <a:gd name="T10" fmla="*/ 0 h 21511"/>
              <a:gd name="T11" fmla="*/ 21600 w 21600"/>
              <a:gd name="T12" fmla="*/ 21511 h 215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11" fill="none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</a:path>
              <a:path w="21600" h="21511" stroke="0" extrusionOk="0">
                <a:moveTo>
                  <a:pt x="1954" y="-1"/>
                </a:moveTo>
                <a:cubicBezTo>
                  <a:pt x="13080" y="1010"/>
                  <a:pt x="21600" y="10338"/>
                  <a:pt x="21600" y="21511"/>
                </a:cubicBezTo>
                <a:lnTo>
                  <a:pt x="0" y="21511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49" name="Freeform 25"/>
          <p:cNvSpPr>
            <a:spLocks/>
          </p:cNvSpPr>
          <p:nvPr/>
        </p:nvSpPr>
        <p:spPr bwMode="auto">
          <a:xfrm rot="5780412">
            <a:off x="4466431" y="4618832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0" name="Freeform 26"/>
          <p:cNvSpPr>
            <a:spLocks/>
          </p:cNvSpPr>
          <p:nvPr/>
        </p:nvSpPr>
        <p:spPr bwMode="auto">
          <a:xfrm rot="5780412">
            <a:off x="4463256" y="4258470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1" name="Freeform 27"/>
          <p:cNvSpPr>
            <a:spLocks/>
          </p:cNvSpPr>
          <p:nvPr/>
        </p:nvSpPr>
        <p:spPr bwMode="auto">
          <a:xfrm rot="5780412">
            <a:off x="4463256" y="5337970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2" name="Freeform 28"/>
          <p:cNvSpPr>
            <a:spLocks/>
          </p:cNvSpPr>
          <p:nvPr/>
        </p:nvSpPr>
        <p:spPr bwMode="auto">
          <a:xfrm rot="5780412">
            <a:off x="4463256" y="5698332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3" name="Freeform 29"/>
          <p:cNvSpPr>
            <a:spLocks/>
          </p:cNvSpPr>
          <p:nvPr/>
        </p:nvSpPr>
        <p:spPr bwMode="auto">
          <a:xfrm rot="5780412">
            <a:off x="4463256" y="3898107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4" name="Freeform 30"/>
          <p:cNvSpPr>
            <a:spLocks/>
          </p:cNvSpPr>
          <p:nvPr/>
        </p:nvSpPr>
        <p:spPr bwMode="auto">
          <a:xfrm rot="5780412">
            <a:off x="4463256" y="4979195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5" name="Freeform 31"/>
          <p:cNvSpPr>
            <a:spLocks/>
          </p:cNvSpPr>
          <p:nvPr/>
        </p:nvSpPr>
        <p:spPr bwMode="auto">
          <a:xfrm rot="5780412">
            <a:off x="4463256" y="3250407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6" name="Freeform 32"/>
          <p:cNvSpPr>
            <a:spLocks/>
          </p:cNvSpPr>
          <p:nvPr/>
        </p:nvSpPr>
        <p:spPr bwMode="auto">
          <a:xfrm rot="5780412">
            <a:off x="4463256" y="3610770"/>
            <a:ext cx="219075" cy="144462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7" name="Oval 33"/>
          <p:cNvSpPr>
            <a:spLocks noChangeArrowheads="1"/>
          </p:cNvSpPr>
          <p:nvPr/>
        </p:nvSpPr>
        <p:spPr bwMode="auto">
          <a:xfrm>
            <a:off x="2339975" y="2060575"/>
            <a:ext cx="936625" cy="863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58" name="WordArt 34"/>
          <p:cNvSpPr>
            <a:spLocks noChangeArrowheads="1" noChangeShapeType="1" noTextEdit="1"/>
          </p:cNvSpPr>
          <p:nvPr/>
        </p:nvSpPr>
        <p:spPr bwMode="auto">
          <a:xfrm>
            <a:off x="2700338" y="2349500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Comic Sans MS"/>
              </a:rPr>
              <a:t>He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66"/>
              </a:solidFill>
              <a:latin typeface="Comic Sans MS"/>
            </a:endParaRPr>
          </a:p>
        </p:txBody>
      </p:sp>
      <p:sp>
        <p:nvSpPr>
          <p:cNvPr id="103459" name="WordArt 35"/>
          <p:cNvSpPr>
            <a:spLocks noChangeArrowheads="1" noChangeShapeType="1" noTextEdit="1"/>
          </p:cNvSpPr>
          <p:nvPr/>
        </p:nvSpPr>
        <p:spPr bwMode="auto">
          <a:xfrm>
            <a:off x="2484438" y="2205038"/>
            <a:ext cx="128587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03460" name="Oval 36"/>
          <p:cNvSpPr>
            <a:spLocks noChangeArrowheads="1"/>
          </p:cNvSpPr>
          <p:nvPr/>
        </p:nvSpPr>
        <p:spPr bwMode="auto">
          <a:xfrm>
            <a:off x="6659563" y="1773238"/>
            <a:ext cx="576262" cy="5746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461" name="WordArt 37"/>
          <p:cNvSpPr>
            <a:spLocks noChangeArrowheads="1" noChangeShapeType="1" noTextEdit="1"/>
          </p:cNvSpPr>
          <p:nvPr/>
        </p:nvSpPr>
        <p:spPr bwMode="auto">
          <a:xfrm>
            <a:off x="6877050" y="1916113"/>
            <a:ext cx="200025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"/>
                <a:cs typeface="Arial"/>
              </a:rPr>
              <a:t>e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66"/>
              </a:solidFill>
              <a:latin typeface="Arial"/>
              <a:cs typeface="Arial"/>
            </a:endParaRPr>
          </a:p>
        </p:txBody>
      </p:sp>
      <p:sp>
        <p:nvSpPr>
          <p:cNvPr id="103462" name="Freeform 38"/>
          <p:cNvSpPr>
            <a:spLocks/>
          </p:cNvSpPr>
          <p:nvPr/>
        </p:nvSpPr>
        <p:spPr bwMode="auto">
          <a:xfrm rot="5780412">
            <a:off x="4462463" y="2889250"/>
            <a:ext cx="219075" cy="142875"/>
          </a:xfrm>
          <a:custGeom>
            <a:avLst/>
            <a:gdLst>
              <a:gd name="T0" fmla="*/ 0 w 726"/>
              <a:gd name="T1" fmla="*/ 2147483647 h 363"/>
              <a:gd name="T2" fmla="*/ 2147483647 w 726"/>
              <a:gd name="T3" fmla="*/ 2147483647 h 363"/>
              <a:gd name="T4" fmla="*/ 2147483647 w 726"/>
              <a:gd name="T5" fmla="*/ 2147483647 h 363"/>
              <a:gd name="T6" fmla="*/ 2147483647 w 726"/>
              <a:gd name="T7" fmla="*/ 2147483647 h 363"/>
              <a:gd name="T8" fmla="*/ 2147483647 w 726"/>
              <a:gd name="T9" fmla="*/ 2147483647 h 363"/>
              <a:gd name="T10" fmla="*/ 2147483647 w 726"/>
              <a:gd name="T11" fmla="*/ 0 h 363"/>
              <a:gd name="T12" fmla="*/ 2147483647 w 726"/>
              <a:gd name="T13" fmla="*/ 2147483647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6"/>
              <a:gd name="T22" fmla="*/ 0 h 363"/>
              <a:gd name="T23" fmla="*/ 726 w 726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6" h="363">
                <a:moveTo>
                  <a:pt x="0" y="363"/>
                </a:moveTo>
                <a:cubicBezTo>
                  <a:pt x="26" y="208"/>
                  <a:pt x="53" y="53"/>
                  <a:pt x="91" y="45"/>
                </a:cubicBezTo>
                <a:cubicBezTo>
                  <a:pt x="129" y="37"/>
                  <a:pt x="182" y="317"/>
                  <a:pt x="227" y="317"/>
                </a:cubicBezTo>
                <a:cubicBezTo>
                  <a:pt x="272" y="317"/>
                  <a:pt x="318" y="45"/>
                  <a:pt x="363" y="45"/>
                </a:cubicBezTo>
                <a:cubicBezTo>
                  <a:pt x="408" y="45"/>
                  <a:pt x="461" y="325"/>
                  <a:pt x="499" y="317"/>
                </a:cubicBezTo>
                <a:cubicBezTo>
                  <a:pt x="537" y="309"/>
                  <a:pt x="551" y="0"/>
                  <a:pt x="589" y="0"/>
                </a:cubicBezTo>
                <a:cubicBezTo>
                  <a:pt x="627" y="0"/>
                  <a:pt x="703" y="256"/>
                  <a:pt x="726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2" name="Text Box 42"/>
          <p:cNvSpPr txBox="1">
            <a:spLocks noChangeArrowheads="1"/>
          </p:cNvSpPr>
          <p:nvPr/>
        </p:nvSpPr>
        <p:spPr bwMode="auto">
          <a:xfrm>
            <a:off x="684213" y="620713"/>
            <a:ext cx="8208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3333FF"/>
                </a:solidFill>
                <a:latin typeface="Monotype Corsiva" pitchFamily="66" charset="0"/>
              </a:rPr>
              <a:t>Состав радиоактивного  излучения</a:t>
            </a:r>
          </a:p>
        </p:txBody>
      </p:sp>
      <p:sp>
        <p:nvSpPr>
          <p:cNvPr id="103467" name="Oval 43" descr="Коричневый мрамор"/>
          <p:cNvSpPr>
            <a:spLocks noChangeArrowheads="1"/>
          </p:cNvSpPr>
          <p:nvPr/>
        </p:nvSpPr>
        <p:spPr bwMode="auto">
          <a:xfrm>
            <a:off x="4500563" y="6092825"/>
            <a:ext cx="142875" cy="215900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473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45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3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3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3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3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3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2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2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17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3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3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3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3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1" dur="3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3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7" dur="30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0" dur="30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3" dur="3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4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6" dur="30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73"/>
                </p:tgtEl>
              </p:cMediaNode>
            </p:audio>
          </p:childTnLst>
        </p:cTn>
      </p:par>
    </p:tnLst>
    <p:bldLst>
      <p:bldP spid="103463" grpId="0" animBg="1"/>
      <p:bldP spid="103428" grpId="0" animBg="1"/>
      <p:bldP spid="103429" grpId="0" animBg="1"/>
      <p:bldP spid="103429" grpId="1" animBg="1"/>
      <p:bldP spid="103430" grpId="0" animBg="1"/>
      <p:bldP spid="103431" grpId="0" animBg="1"/>
      <p:bldP spid="103432" grpId="0" animBg="1"/>
      <p:bldP spid="103433" grpId="0" animBg="1"/>
      <p:bldP spid="103436" grpId="0" animBg="1"/>
      <p:bldP spid="103436" grpId="1" animBg="1"/>
      <p:bldP spid="103437" grpId="0" animBg="1"/>
      <p:bldP spid="103437" grpId="1" animBg="1"/>
      <p:bldP spid="103438" grpId="0"/>
      <p:bldP spid="103438" grpId="1"/>
      <p:bldP spid="103439" grpId="0"/>
      <p:bldP spid="103440" grpId="0"/>
      <p:bldP spid="103441" grpId="0" animBg="1"/>
      <p:bldP spid="103442" grpId="0" animBg="1"/>
      <p:bldP spid="103443" grpId="0" animBg="1"/>
      <p:bldP spid="103444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 animBg="1"/>
      <p:bldP spid="103461" grpId="0" animBg="1"/>
      <p:bldP spid="103462" grpId="0" animBg="1"/>
      <p:bldP spid="1034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с одним вырезанным углом 60"/>
          <p:cNvSpPr/>
          <p:nvPr/>
        </p:nvSpPr>
        <p:spPr>
          <a:xfrm>
            <a:off x="142875" y="285728"/>
            <a:ext cx="8786813" cy="6357960"/>
          </a:xfrm>
          <a:prstGeom prst="snip1Rect">
            <a:avLst>
              <a:gd name="adj" fmla="val 11978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  <a:latin typeface="Monotype Corsiva" pitchFamily="66" charset="0"/>
              </a:rPr>
              <a:t>Свойства  радиоактивного излучения</a:t>
            </a:r>
          </a:p>
        </p:txBody>
      </p:sp>
      <p:graphicFrame>
        <p:nvGraphicFramePr>
          <p:cNvPr id="61537" name="Group 97"/>
          <p:cNvGraphicFramePr>
            <a:graphicFrameLocks noGrp="1"/>
          </p:cNvGraphicFramePr>
          <p:nvPr>
            <p:ph type="tbl" idx="1"/>
          </p:nvPr>
        </p:nvGraphicFramePr>
        <p:xfrm>
          <a:off x="179388" y="1196975"/>
          <a:ext cx="8785225" cy="3384551"/>
        </p:xfrm>
        <a:graphic>
          <a:graphicData uri="http://schemas.openxmlformats.org/drawingml/2006/table">
            <a:tbl>
              <a:tblPr/>
              <a:tblGrid>
                <a:gridCol w="2089150"/>
                <a:gridCol w="2305050"/>
                <a:gridCol w="2159000"/>
                <a:gridCol w="2232025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-излучение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-излучение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-излучение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Компонент излучения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Положительный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Отрицательный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Нейтральный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Состав излучения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Ионизированные атомы гелия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Электроны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Электро-магнитные волны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Проникающая способность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Плохая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Хорошая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высокая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1492" name="Rectangle 52" descr="Белый мрамор"/>
          <p:cNvSpPr>
            <a:spLocks noChangeArrowheads="1"/>
          </p:cNvSpPr>
          <p:nvPr/>
        </p:nvSpPr>
        <p:spPr bwMode="auto">
          <a:xfrm>
            <a:off x="3779838" y="5300663"/>
            <a:ext cx="2376487" cy="1444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3" name="Line 53"/>
          <p:cNvSpPr>
            <a:spLocks noChangeShapeType="1"/>
          </p:cNvSpPr>
          <p:nvPr/>
        </p:nvSpPr>
        <p:spPr bwMode="auto">
          <a:xfrm>
            <a:off x="395288" y="5734050"/>
            <a:ext cx="2447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5" name="Text Box 55"/>
          <p:cNvSpPr txBox="1">
            <a:spLocks noChangeArrowheads="1"/>
          </p:cNvSpPr>
          <p:nvPr/>
        </p:nvSpPr>
        <p:spPr bwMode="auto">
          <a:xfrm>
            <a:off x="323850" y="4941888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Calibri" pitchFamily="34" charset="0"/>
              </a:rPr>
              <a:t>Лист бумаги   </a:t>
            </a:r>
            <a:r>
              <a:rPr lang="en-US" sz="1400">
                <a:latin typeface="Calibri" pitchFamily="34" charset="0"/>
              </a:rPr>
              <a:t>Ǿ</a:t>
            </a:r>
            <a:r>
              <a:rPr lang="ru-RU" sz="1400">
                <a:latin typeface="Calibri" pitchFamily="34" charset="0"/>
              </a:rPr>
              <a:t>  0,5 мм</a:t>
            </a:r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3851275" y="4652963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Calibri" pitchFamily="34" charset="0"/>
              </a:rPr>
              <a:t>Алюминий   </a:t>
            </a:r>
            <a:r>
              <a:rPr lang="en-US" sz="1400">
                <a:latin typeface="Calibri" pitchFamily="34" charset="0"/>
              </a:rPr>
              <a:t>Ǿ</a:t>
            </a:r>
            <a:r>
              <a:rPr lang="ru-RU" sz="1400">
                <a:latin typeface="Calibri" pitchFamily="34" charset="0"/>
              </a:rPr>
              <a:t>  5 мм</a:t>
            </a:r>
          </a:p>
        </p:txBody>
      </p:sp>
      <p:sp>
        <p:nvSpPr>
          <p:cNvPr id="61498" name="Rectangle 58" descr="Коричневый мрамор"/>
          <p:cNvSpPr>
            <a:spLocks noChangeArrowheads="1"/>
          </p:cNvSpPr>
          <p:nvPr/>
        </p:nvSpPr>
        <p:spPr bwMode="auto">
          <a:xfrm>
            <a:off x="6588125" y="5229225"/>
            <a:ext cx="2087563" cy="3603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6443663" y="4724400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Calibri" pitchFamily="34" charset="0"/>
              </a:rPr>
              <a:t>Свинец    </a:t>
            </a:r>
            <a:r>
              <a:rPr lang="en-US" sz="1400">
                <a:latin typeface="Calibri" pitchFamily="34" charset="0"/>
              </a:rPr>
              <a:t>Ǿ</a:t>
            </a:r>
            <a:r>
              <a:rPr lang="ru-RU" sz="1400">
                <a:latin typeface="Calibri" pitchFamily="34" charset="0"/>
              </a:rPr>
              <a:t>  1 см</a:t>
            </a:r>
          </a:p>
        </p:txBody>
      </p:sp>
      <p:sp>
        <p:nvSpPr>
          <p:cNvPr id="61500" name="AutoShape 60"/>
          <p:cNvSpPr>
            <a:spLocks noChangeArrowheads="1"/>
          </p:cNvSpPr>
          <p:nvPr/>
        </p:nvSpPr>
        <p:spPr bwMode="auto">
          <a:xfrm>
            <a:off x="4284663" y="1341438"/>
            <a:ext cx="71437" cy="431800"/>
          </a:xfrm>
          <a:prstGeom prst="upArrow">
            <a:avLst>
              <a:gd name="adj1" fmla="val 50000"/>
              <a:gd name="adj2" fmla="val 15111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1" name="AutoShape 61"/>
          <p:cNvSpPr>
            <a:spLocks noChangeArrowheads="1"/>
          </p:cNvSpPr>
          <p:nvPr/>
        </p:nvSpPr>
        <p:spPr bwMode="auto">
          <a:xfrm>
            <a:off x="539750" y="5734050"/>
            <a:ext cx="73025" cy="358775"/>
          </a:xfrm>
          <a:prstGeom prst="upArrow">
            <a:avLst>
              <a:gd name="adj1" fmla="val 50000"/>
              <a:gd name="adj2" fmla="val 122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2" name="AutoShape 62"/>
          <p:cNvSpPr>
            <a:spLocks noChangeArrowheads="1"/>
          </p:cNvSpPr>
          <p:nvPr/>
        </p:nvSpPr>
        <p:spPr bwMode="auto">
          <a:xfrm>
            <a:off x="3924300" y="5445125"/>
            <a:ext cx="73025" cy="358775"/>
          </a:xfrm>
          <a:prstGeom prst="upArrow">
            <a:avLst>
              <a:gd name="adj1" fmla="val 50000"/>
              <a:gd name="adj2" fmla="val 122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3" name="AutoShape 63"/>
          <p:cNvSpPr>
            <a:spLocks noChangeArrowheads="1"/>
          </p:cNvSpPr>
          <p:nvPr/>
        </p:nvSpPr>
        <p:spPr bwMode="auto">
          <a:xfrm>
            <a:off x="684213" y="5734050"/>
            <a:ext cx="73025" cy="358775"/>
          </a:xfrm>
          <a:prstGeom prst="upArrow">
            <a:avLst>
              <a:gd name="adj1" fmla="val 50000"/>
              <a:gd name="adj2" fmla="val 122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4" name="AutoShape 64"/>
          <p:cNvSpPr>
            <a:spLocks noChangeArrowheads="1"/>
          </p:cNvSpPr>
          <p:nvPr/>
        </p:nvSpPr>
        <p:spPr bwMode="auto">
          <a:xfrm>
            <a:off x="6948488" y="5589588"/>
            <a:ext cx="73025" cy="358775"/>
          </a:xfrm>
          <a:prstGeom prst="upArrow">
            <a:avLst>
              <a:gd name="adj1" fmla="val 50000"/>
              <a:gd name="adj2" fmla="val 122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5" name="AutoShape 65"/>
          <p:cNvSpPr>
            <a:spLocks noChangeArrowheads="1"/>
          </p:cNvSpPr>
          <p:nvPr/>
        </p:nvSpPr>
        <p:spPr bwMode="auto">
          <a:xfrm>
            <a:off x="6804025" y="5589588"/>
            <a:ext cx="73025" cy="358775"/>
          </a:xfrm>
          <a:prstGeom prst="upArrow">
            <a:avLst>
              <a:gd name="adj1" fmla="val 50000"/>
              <a:gd name="adj2" fmla="val 122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6" name="AutoShape 66"/>
          <p:cNvSpPr>
            <a:spLocks noChangeArrowheads="1"/>
          </p:cNvSpPr>
          <p:nvPr/>
        </p:nvSpPr>
        <p:spPr bwMode="auto">
          <a:xfrm>
            <a:off x="4067175" y="5445125"/>
            <a:ext cx="73025" cy="358775"/>
          </a:xfrm>
          <a:prstGeom prst="upArrow">
            <a:avLst>
              <a:gd name="adj1" fmla="val 50000"/>
              <a:gd name="adj2" fmla="val 122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7" name="AutoShape 67"/>
          <p:cNvSpPr>
            <a:spLocks noChangeArrowheads="1"/>
          </p:cNvSpPr>
          <p:nvPr/>
        </p:nvSpPr>
        <p:spPr bwMode="auto">
          <a:xfrm>
            <a:off x="1547813" y="5445125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8" name="AutoShape 68"/>
          <p:cNvSpPr>
            <a:spLocks noChangeArrowheads="1"/>
          </p:cNvSpPr>
          <p:nvPr/>
        </p:nvSpPr>
        <p:spPr bwMode="auto">
          <a:xfrm>
            <a:off x="1403350" y="5445125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09" name="AutoShape 69"/>
          <p:cNvSpPr>
            <a:spLocks noChangeArrowheads="1"/>
          </p:cNvSpPr>
          <p:nvPr/>
        </p:nvSpPr>
        <p:spPr bwMode="auto">
          <a:xfrm>
            <a:off x="7451725" y="5589588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0" name="AutoShape 70"/>
          <p:cNvSpPr>
            <a:spLocks noChangeArrowheads="1"/>
          </p:cNvSpPr>
          <p:nvPr/>
        </p:nvSpPr>
        <p:spPr bwMode="auto">
          <a:xfrm>
            <a:off x="5003800" y="5445125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1" name="AutoShape 71"/>
          <p:cNvSpPr>
            <a:spLocks noChangeArrowheads="1"/>
          </p:cNvSpPr>
          <p:nvPr/>
        </p:nvSpPr>
        <p:spPr bwMode="auto">
          <a:xfrm>
            <a:off x="4859338" y="5445125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2" name="AutoShape 72"/>
          <p:cNvSpPr>
            <a:spLocks noChangeArrowheads="1"/>
          </p:cNvSpPr>
          <p:nvPr/>
        </p:nvSpPr>
        <p:spPr bwMode="auto">
          <a:xfrm>
            <a:off x="7596188" y="5589588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3" name="AutoShape 73"/>
          <p:cNvSpPr>
            <a:spLocks noChangeArrowheads="1"/>
          </p:cNvSpPr>
          <p:nvPr/>
        </p:nvSpPr>
        <p:spPr bwMode="auto">
          <a:xfrm>
            <a:off x="6588125" y="1341438"/>
            <a:ext cx="71438" cy="431800"/>
          </a:xfrm>
          <a:prstGeom prst="upArrow">
            <a:avLst>
              <a:gd name="adj1" fmla="val 50000"/>
              <a:gd name="adj2" fmla="val 15111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4" name="AutoShape 74"/>
          <p:cNvSpPr>
            <a:spLocks noChangeArrowheads="1"/>
          </p:cNvSpPr>
          <p:nvPr/>
        </p:nvSpPr>
        <p:spPr bwMode="auto">
          <a:xfrm>
            <a:off x="8316913" y="5373688"/>
            <a:ext cx="71437" cy="792162"/>
          </a:xfrm>
          <a:prstGeom prst="upArrow">
            <a:avLst>
              <a:gd name="adj1" fmla="val 50000"/>
              <a:gd name="adj2" fmla="val 27722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5" name="AutoShape 75"/>
          <p:cNvSpPr>
            <a:spLocks noChangeArrowheads="1"/>
          </p:cNvSpPr>
          <p:nvPr/>
        </p:nvSpPr>
        <p:spPr bwMode="auto">
          <a:xfrm>
            <a:off x="5795963" y="5084763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6" name="AutoShape 76"/>
          <p:cNvSpPr>
            <a:spLocks noChangeArrowheads="1"/>
          </p:cNvSpPr>
          <p:nvPr/>
        </p:nvSpPr>
        <p:spPr bwMode="auto">
          <a:xfrm>
            <a:off x="5651500" y="5084763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7" name="AutoShape 77"/>
          <p:cNvSpPr>
            <a:spLocks noChangeArrowheads="1"/>
          </p:cNvSpPr>
          <p:nvPr/>
        </p:nvSpPr>
        <p:spPr bwMode="auto">
          <a:xfrm>
            <a:off x="2627313" y="5445125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8" name="AutoShape 78"/>
          <p:cNvSpPr>
            <a:spLocks noChangeArrowheads="1"/>
          </p:cNvSpPr>
          <p:nvPr/>
        </p:nvSpPr>
        <p:spPr bwMode="auto">
          <a:xfrm>
            <a:off x="2484438" y="5445125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19" name="AutoShape 79"/>
          <p:cNvSpPr>
            <a:spLocks noChangeArrowheads="1"/>
          </p:cNvSpPr>
          <p:nvPr/>
        </p:nvSpPr>
        <p:spPr bwMode="auto">
          <a:xfrm>
            <a:off x="8459788" y="4941888"/>
            <a:ext cx="73025" cy="863600"/>
          </a:xfrm>
          <a:prstGeom prst="upArrow">
            <a:avLst>
              <a:gd name="adj1" fmla="val 50000"/>
              <a:gd name="adj2" fmla="val 29565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20" name="AutoShape 80"/>
          <p:cNvSpPr>
            <a:spLocks noChangeArrowheads="1"/>
          </p:cNvSpPr>
          <p:nvPr/>
        </p:nvSpPr>
        <p:spPr bwMode="auto">
          <a:xfrm flipH="1">
            <a:off x="8748713" y="1268413"/>
            <a:ext cx="71437" cy="503237"/>
          </a:xfrm>
          <a:prstGeom prst="upArrow">
            <a:avLst>
              <a:gd name="adj1" fmla="val 50000"/>
              <a:gd name="adj2" fmla="val 1761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395288" y="60213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α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2" name="Text Box 82"/>
          <p:cNvSpPr txBox="1">
            <a:spLocks noChangeArrowheads="1"/>
          </p:cNvSpPr>
          <p:nvPr/>
        </p:nvSpPr>
        <p:spPr bwMode="auto">
          <a:xfrm>
            <a:off x="3851275" y="58769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α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3" name="Text Box 83"/>
          <p:cNvSpPr txBox="1">
            <a:spLocks noChangeArrowheads="1"/>
          </p:cNvSpPr>
          <p:nvPr/>
        </p:nvSpPr>
        <p:spPr bwMode="auto">
          <a:xfrm>
            <a:off x="6732588" y="59499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α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4" name="Text Box 84"/>
          <p:cNvSpPr txBox="1">
            <a:spLocks noChangeArrowheads="1"/>
          </p:cNvSpPr>
          <p:nvPr/>
        </p:nvSpPr>
        <p:spPr bwMode="auto">
          <a:xfrm>
            <a:off x="1331913" y="60928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5" name="Text Box 85"/>
          <p:cNvSpPr txBox="1">
            <a:spLocks noChangeArrowheads="1"/>
          </p:cNvSpPr>
          <p:nvPr/>
        </p:nvSpPr>
        <p:spPr bwMode="auto">
          <a:xfrm>
            <a:off x="4787900" y="60928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7380288" y="61658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β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7" name="Text Box 87"/>
          <p:cNvSpPr txBox="1">
            <a:spLocks noChangeArrowheads="1"/>
          </p:cNvSpPr>
          <p:nvPr/>
        </p:nvSpPr>
        <p:spPr bwMode="auto">
          <a:xfrm>
            <a:off x="2411413" y="60928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γ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8" name="Text Box 88"/>
          <p:cNvSpPr txBox="1">
            <a:spLocks noChangeArrowheads="1"/>
          </p:cNvSpPr>
          <p:nvPr/>
        </p:nvSpPr>
        <p:spPr bwMode="auto">
          <a:xfrm>
            <a:off x="5651500" y="56610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γ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29" name="Text Box 89"/>
          <p:cNvSpPr txBox="1">
            <a:spLocks noChangeArrowheads="1"/>
          </p:cNvSpPr>
          <p:nvPr/>
        </p:nvSpPr>
        <p:spPr bwMode="auto">
          <a:xfrm>
            <a:off x="8316913" y="60928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Calibri" pitchFamily="34" charset="0"/>
              </a:rPr>
              <a:t>γ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1530" name="Oval 90"/>
          <p:cNvSpPr>
            <a:spLocks noChangeArrowheads="1"/>
          </p:cNvSpPr>
          <p:nvPr/>
        </p:nvSpPr>
        <p:spPr bwMode="auto">
          <a:xfrm>
            <a:off x="3779838" y="3068638"/>
            <a:ext cx="793750" cy="7207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31" name="WordArt 91"/>
          <p:cNvSpPr>
            <a:spLocks noChangeArrowheads="1" noChangeShapeType="1" noTextEdit="1"/>
          </p:cNvSpPr>
          <p:nvPr/>
        </p:nvSpPr>
        <p:spPr bwMode="auto">
          <a:xfrm>
            <a:off x="3995738" y="3284538"/>
            <a:ext cx="431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Comic Sans MS"/>
              </a:rPr>
              <a:t>He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66"/>
              </a:solidFill>
              <a:latin typeface="Comic Sans MS"/>
            </a:endParaRPr>
          </a:p>
        </p:txBody>
      </p:sp>
      <p:sp>
        <p:nvSpPr>
          <p:cNvPr id="61532" name="WordArt 92"/>
          <p:cNvSpPr>
            <a:spLocks noChangeArrowheads="1" noChangeShapeType="1" noTextEdit="1"/>
          </p:cNvSpPr>
          <p:nvPr/>
        </p:nvSpPr>
        <p:spPr bwMode="auto">
          <a:xfrm>
            <a:off x="3851275" y="3140075"/>
            <a:ext cx="128588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61533" name="Oval 93"/>
          <p:cNvSpPr>
            <a:spLocks noChangeArrowheads="1"/>
          </p:cNvSpPr>
          <p:nvPr/>
        </p:nvSpPr>
        <p:spPr bwMode="auto">
          <a:xfrm>
            <a:off x="5867400" y="3068638"/>
            <a:ext cx="503238" cy="5048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34" name="WordArt 94"/>
          <p:cNvSpPr>
            <a:spLocks noChangeArrowheads="1" noChangeShapeType="1" noTextEdit="1"/>
          </p:cNvSpPr>
          <p:nvPr/>
        </p:nvSpPr>
        <p:spPr bwMode="auto">
          <a:xfrm>
            <a:off x="6037263" y="3213100"/>
            <a:ext cx="174625" cy="233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66"/>
                </a:solidFill>
                <a:latin typeface="Arial"/>
                <a:cs typeface="Arial"/>
              </a:rPr>
              <a:t>e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6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2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25"/>
                            </p:stCondLst>
                            <p:childTnLst>
                              <p:par>
                                <p:cTn id="1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25"/>
                            </p:stCondLst>
                            <p:childTnLst>
                              <p:par>
                                <p:cTn id="23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2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25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25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25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25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25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25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25"/>
                            </p:stCondLst>
                            <p:childTnLst>
                              <p:par>
                                <p:cTn id="5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25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25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25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525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425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925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6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6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925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5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425"/>
                            </p:stCondLst>
                            <p:childTnLst>
                              <p:par>
                                <p:cTn id="10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425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500"/>
                                        <p:tgtEl>
                                          <p:spTgt spid="6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7925"/>
                            </p:stCondLst>
                            <p:childTnLst>
                              <p:par>
                                <p:cTn id="1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6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2925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5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425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9175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9675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0" fill="hold"/>
                                        <p:tgtEl>
                                          <p:spTgt spid="6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4675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6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175"/>
                            </p:stCondLst>
                            <p:childTnLst>
                              <p:par>
                                <p:cTn id="1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175"/>
                            </p:stCondLst>
                            <p:childTnLst>
                              <p:par>
                                <p:cTn id="1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675"/>
                            </p:stCondLst>
                            <p:childTnLst>
                              <p:par>
                                <p:cTn id="1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5675"/>
                            </p:stCondLst>
                            <p:childTnLst>
                              <p:par>
                                <p:cTn id="1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5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utoUpdateAnimBg="0"/>
      <p:bldP spid="61492" grpId="0" animBg="1"/>
      <p:bldP spid="61493" grpId="0" animBg="1"/>
      <p:bldP spid="61495" grpId="0" autoUpdateAnimBg="0"/>
      <p:bldP spid="61497" grpId="0" autoUpdateAnimBg="0"/>
      <p:bldP spid="61498" grpId="0" animBg="1"/>
      <p:bldP spid="61499" grpId="0" autoUpdateAnimBg="0"/>
      <p:bldP spid="61500" grpId="0" animBg="1" autoUpdateAnimBg="0"/>
      <p:bldP spid="61501" grpId="0" animBg="1" autoUpdateAnimBg="0"/>
      <p:bldP spid="61502" grpId="0" animBg="1" autoUpdateAnimBg="0"/>
      <p:bldP spid="61503" grpId="0" animBg="1" autoUpdateAnimBg="0"/>
      <p:bldP spid="61504" grpId="0" animBg="1" autoUpdateAnimBg="0"/>
      <p:bldP spid="61505" grpId="0" animBg="1" autoUpdateAnimBg="0"/>
      <p:bldP spid="61506" grpId="0" animBg="1" autoUpdateAnimBg="0"/>
      <p:bldP spid="61507" grpId="0" animBg="1" autoUpdateAnimBg="0"/>
      <p:bldP spid="61508" grpId="0" animBg="1" autoUpdateAnimBg="0"/>
      <p:bldP spid="61509" grpId="0" animBg="1" autoUpdateAnimBg="0"/>
      <p:bldP spid="61510" grpId="0" animBg="1" autoUpdateAnimBg="0"/>
      <p:bldP spid="61511" grpId="0" animBg="1" autoUpdateAnimBg="0"/>
      <p:bldP spid="61512" grpId="0" animBg="1" autoUpdateAnimBg="0"/>
      <p:bldP spid="61513" grpId="0" animBg="1" autoUpdateAnimBg="0"/>
      <p:bldP spid="61514" grpId="0" animBg="1" autoUpdateAnimBg="0"/>
      <p:bldP spid="61515" grpId="0" animBg="1" autoUpdateAnimBg="0"/>
      <p:bldP spid="61516" grpId="0" animBg="1" autoUpdateAnimBg="0"/>
      <p:bldP spid="61517" grpId="0" animBg="1" autoUpdateAnimBg="0"/>
      <p:bldP spid="61518" grpId="0" animBg="1" autoUpdateAnimBg="0"/>
      <p:bldP spid="61519" grpId="0" animBg="1" autoUpdateAnimBg="0"/>
      <p:bldP spid="61520" grpId="0" animBg="1" autoUpdateAnimBg="0"/>
      <p:bldP spid="61521" grpId="0" autoUpdateAnimBg="0"/>
      <p:bldP spid="61522" grpId="0" autoUpdateAnimBg="0"/>
      <p:bldP spid="61523" grpId="0" autoUpdateAnimBg="0"/>
      <p:bldP spid="61524" grpId="0" autoUpdateAnimBg="0"/>
      <p:bldP spid="61525" grpId="0" autoUpdateAnimBg="0"/>
      <p:bldP spid="61526" grpId="0" autoUpdateAnimBg="0"/>
      <p:bldP spid="61527" grpId="0" autoUpdateAnimBg="0"/>
      <p:bldP spid="61528" grpId="0" autoUpdateAnimBg="0"/>
      <p:bldP spid="61529" grpId="0" autoUpdateAnimBg="0"/>
      <p:bldP spid="61530" grpId="0" animBg="1"/>
      <p:bldP spid="61531" grpId="0" animBg="1"/>
      <p:bldP spid="61532" grpId="0" animBg="1"/>
      <p:bldP spid="61533" grpId="0" animBg="1"/>
      <p:bldP spid="615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 descr="C:\Documents and Settings\XP\Мои документы\Мои рисунки\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214438"/>
            <a:ext cx="9144000" cy="5643562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571612"/>
            <a:ext cx="8001056" cy="528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000375"/>
            <a:ext cx="31559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XP\Мои документы\Мои рисунки\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2214578" cy="22145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  <a:softEdge rad="317500"/>
          </a:effectLst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6429375" y="3143250"/>
            <a:ext cx="1214438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6286500" y="3714750"/>
            <a:ext cx="1357313" cy="14287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 rot="20840715">
            <a:off x="6276975" y="4014788"/>
            <a:ext cx="1439863" cy="69850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V="1">
            <a:off x="6500813" y="4000500"/>
            <a:ext cx="1143000" cy="7858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215063" y="3000375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357938" y="4643438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357938" y="3000375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215063" y="2857500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143625" y="3643313"/>
            <a:ext cx="71438" cy="71437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357938" y="2857500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43625" y="2500313"/>
          <a:ext cx="322263" cy="295275"/>
        </p:xfrm>
        <a:graphic>
          <a:graphicData uri="http://schemas.openxmlformats.org/presentationml/2006/ole">
            <p:oleObj spid="_x0000_s1026" name="Формула" r:id="rId6" imgW="152280" imgH="13968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126163" y="3214688"/>
          <a:ext cx="322262" cy="428625"/>
        </p:xfrm>
        <a:graphic>
          <a:graphicData uri="http://schemas.openxmlformats.org/presentationml/2006/ole">
            <p:oleObj spid="_x0000_s1027" name="Формула" r:id="rId7" imgW="152280" imgH="203040" progId="Equation.3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143625" y="3786188"/>
          <a:ext cx="339725" cy="439737"/>
        </p:xfrm>
        <a:graphic>
          <a:graphicData uri="http://schemas.openxmlformats.org/presentationml/2006/ole">
            <p:oleObj spid="_x0000_s1028" name="Формула" r:id="rId8" imgW="126720" imgH="164880" progId="Equation.3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6242050" y="4857750"/>
          <a:ext cx="268288" cy="295275"/>
        </p:xfrm>
        <a:graphic>
          <a:graphicData uri="http://schemas.openxmlformats.org/presentationml/2006/ole">
            <p:oleObj spid="_x0000_s1029" name="Формула" r:id="rId9" imgW="126720" imgH="139680" progId="Equation.3">
              <p:embed/>
            </p:oleObj>
          </a:graphicData>
        </a:graphic>
      </p:graphicFrame>
      <p:cxnSp>
        <p:nvCxnSpPr>
          <p:cNvPr id="51" name="Прямая со стрелкой 50"/>
          <p:cNvCxnSpPr/>
          <p:nvPr/>
        </p:nvCxnSpPr>
        <p:spPr>
          <a:xfrm rot="10800000">
            <a:off x="5429250" y="3000375"/>
            <a:ext cx="7143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1857375" y="3714750"/>
            <a:ext cx="4214813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/>
          <p:cNvSpPr/>
          <p:nvPr/>
        </p:nvSpPr>
        <p:spPr>
          <a:xfrm>
            <a:off x="4714875" y="4143375"/>
            <a:ext cx="1584325" cy="71438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 flipV="1">
            <a:off x="2286000" y="4214813"/>
            <a:ext cx="1655763" cy="46037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rot="10800000">
            <a:off x="2071688" y="4786313"/>
            <a:ext cx="4214812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Картинка 528 из 2373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928670"/>
            <a:ext cx="2714644" cy="562286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5" name="Полилиния 64"/>
          <p:cNvSpPr/>
          <p:nvPr/>
        </p:nvSpPr>
        <p:spPr>
          <a:xfrm rot="10800000">
            <a:off x="0" y="4286250"/>
            <a:ext cx="1441450" cy="69850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 rot="10800000">
            <a:off x="0" y="4786313"/>
            <a:ext cx="1562100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6" name="TextBox 75"/>
          <p:cNvSpPr txBox="1">
            <a:spLocks noChangeArrowheads="1"/>
          </p:cNvSpPr>
          <p:nvPr/>
        </p:nvSpPr>
        <p:spPr bwMode="auto">
          <a:xfrm>
            <a:off x="571500" y="1643063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Бумага задерживает только        - излучение</a:t>
            </a:r>
          </a:p>
        </p:txBody>
      </p:sp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1428750" y="2000250"/>
          <a:ext cx="361950" cy="319088"/>
        </p:xfrm>
        <a:graphic>
          <a:graphicData uri="http://schemas.openxmlformats.org/presentationml/2006/ole">
            <p:oleObj spid="_x0000_s1030" name="Формула" r:id="rId11" imgW="152280" imgH="139680" progId="Equation.3">
              <p:embed/>
            </p:oleObj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2000232" y="285728"/>
            <a:ext cx="71437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Проникающая способность радиоактивного  излучения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58" grpId="0" animBg="1"/>
      <p:bldP spid="59" grpId="0" animBg="1"/>
      <p:bldP spid="65" grpId="0" animBg="1"/>
      <p:bldP spid="10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8" name="Picture 1" descr="C:\Documents and Settings\XP\Мои документы\Мои рисунки\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38"/>
            <a:ext cx="9144000" cy="5643562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001056" cy="528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000375"/>
            <a:ext cx="31559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XP\Мои документы\Мои рисунки\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2214578" cy="22145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  <a:softEdge rad="317500"/>
          </a:effectLst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6429375" y="3143250"/>
            <a:ext cx="1214438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6286500" y="3714750"/>
            <a:ext cx="1357313" cy="14287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 rot="20840715">
            <a:off x="6276975" y="4014788"/>
            <a:ext cx="1439863" cy="69850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500813" y="4000500"/>
            <a:ext cx="1143000" cy="7858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15063" y="3000375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7938" y="4714875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38" y="3000375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15063" y="2857500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43625" y="3643313"/>
            <a:ext cx="71438" cy="71437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57938" y="2857500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43625" y="2500313"/>
          <a:ext cx="322263" cy="295275"/>
        </p:xfrm>
        <a:graphic>
          <a:graphicData uri="http://schemas.openxmlformats.org/presentationml/2006/ole">
            <p:oleObj spid="_x0000_s2050" name="Формула" r:id="rId6" imgW="152280" imgH="1396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126163" y="3214688"/>
          <a:ext cx="322262" cy="428625"/>
        </p:xfrm>
        <a:graphic>
          <a:graphicData uri="http://schemas.openxmlformats.org/presentationml/2006/ole">
            <p:oleObj spid="_x0000_s2051" name="Формула" r:id="rId7" imgW="152280" imgH="2030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072188" y="3786188"/>
          <a:ext cx="339725" cy="439737"/>
        </p:xfrm>
        <a:graphic>
          <a:graphicData uri="http://schemas.openxmlformats.org/presentationml/2006/ole">
            <p:oleObj spid="_x0000_s2052" name="Формула" r:id="rId8" imgW="126720" imgH="16488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242050" y="4857750"/>
          <a:ext cx="268288" cy="295275"/>
        </p:xfrm>
        <a:graphic>
          <a:graphicData uri="http://schemas.openxmlformats.org/presentationml/2006/ole">
            <p:oleObj spid="_x0000_s2053" name="Формула" r:id="rId9" imgW="126720" imgH="139680" progId="Equation.3">
              <p:embed/>
            </p:oleObj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10800000">
            <a:off x="5143500" y="3000375"/>
            <a:ext cx="10001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072063" y="3714750"/>
            <a:ext cx="1000125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4714875" y="4214813"/>
            <a:ext cx="1584325" cy="46037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10800000">
            <a:off x="0" y="4286250"/>
            <a:ext cx="1441450" cy="69850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>
            <a:off x="0" y="4786313"/>
            <a:ext cx="1562100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TextBox 30"/>
          <p:cNvSpPr txBox="1">
            <a:spLocks noChangeArrowheads="1"/>
          </p:cNvSpPr>
          <p:nvPr/>
        </p:nvSpPr>
        <p:spPr bwMode="auto">
          <a:xfrm>
            <a:off x="571500" y="1643063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Стекло задерживает     </a:t>
            </a:r>
          </a:p>
          <a:p>
            <a:r>
              <a:rPr lang="ru-RU">
                <a:latin typeface="Calibri" pitchFamily="34" charset="0"/>
              </a:rPr>
              <a:t>          и        - излучение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85813" y="2000250"/>
          <a:ext cx="361950" cy="319088"/>
        </p:xfrm>
        <a:graphic>
          <a:graphicData uri="http://schemas.openxmlformats.org/presentationml/2006/ole">
            <p:oleObj spid="_x0000_s2054" name="Формула" r:id="rId10" imgW="152280" imgH="1396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357313" y="1928813"/>
          <a:ext cx="285750" cy="379412"/>
        </p:xfrm>
        <a:graphic>
          <a:graphicData uri="http://schemas.openxmlformats.org/presentationml/2006/ole">
            <p:oleObj spid="_x0000_s2055" name="Формула" r:id="rId11" imgW="152280" imgH="203040" progId="Equation.3">
              <p:embed/>
            </p:oleObj>
          </a:graphicData>
        </a:graphic>
      </p:graphicFrame>
      <p:pic>
        <p:nvPicPr>
          <p:cNvPr id="2081" name="Picture 9" descr="Картинка 5 из 2180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0438" y="2214563"/>
            <a:ext cx="16287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лилиния 25"/>
          <p:cNvSpPr/>
          <p:nvPr/>
        </p:nvSpPr>
        <p:spPr>
          <a:xfrm flipV="1">
            <a:off x="2286000" y="4214813"/>
            <a:ext cx="1655763" cy="46037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5072063" y="4786313"/>
            <a:ext cx="1152525" cy="1111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071688" y="4786313"/>
            <a:ext cx="2000250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00232" y="285728"/>
            <a:ext cx="71437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Проникающая способность радиоактивного  излучения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9" grpId="0" animBg="1"/>
      <p:bldP spid="2080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83" name="Picture 1" descr="C:\Documents and Settings\XP\Мои документы\Мои рисунки\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38"/>
            <a:ext cx="9144000" cy="5643562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001056" cy="528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000375"/>
            <a:ext cx="31559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XP\Мои документы\Мои рисунки\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2214578" cy="22145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  <a:softEdge rad="317500"/>
          </a:effectLst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6429375" y="3143250"/>
            <a:ext cx="1214438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6286500" y="3714750"/>
            <a:ext cx="1357313" cy="14287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 rot="20840715">
            <a:off x="6276975" y="4014788"/>
            <a:ext cx="1439863" cy="69850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500813" y="4000500"/>
            <a:ext cx="1143000" cy="7858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15063" y="3000375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7938" y="4643438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38" y="3000375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15063" y="2857500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43625" y="3643313"/>
            <a:ext cx="71438" cy="71437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57938" y="2857500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43625" y="2500313"/>
          <a:ext cx="322263" cy="295275"/>
        </p:xfrm>
        <a:graphic>
          <a:graphicData uri="http://schemas.openxmlformats.org/presentationml/2006/ole">
            <p:oleObj spid="_x0000_s3074" name="Формула" r:id="rId6" imgW="152280" imgH="1396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126163" y="3214688"/>
          <a:ext cx="322262" cy="428625"/>
        </p:xfrm>
        <a:graphic>
          <a:graphicData uri="http://schemas.openxmlformats.org/presentationml/2006/ole">
            <p:oleObj spid="_x0000_s3075" name="Формула" r:id="rId7" imgW="152280" imgH="2030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072188" y="3857625"/>
          <a:ext cx="339725" cy="439738"/>
        </p:xfrm>
        <a:graphic>
          <a:graphicData uri="http://schemas.openxmlformats.org/presentationml/2006/ole">
            <p:oleObj spid="_x0000_s3076" name="Формула" r:id="rId8" imgW="126720" imgH="1648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242050" y="4857750"/>
          <a:ext cx="268288" cy="295275"/>
        </p:xfrm>
        <a:graphic>
          <a:graphicData uri="http://schemas.openxmlformats.org/presentationml/2006/ole">
            <p:oleObj spid="_x0000_s3077" name="Формула" r:id="rId9" imgW="126720" imgH="139680" progId="Equation.3">
              <p:embed/>
            </p:oleObj>
          </a:graphicData>
        </a:graphic>
      </p:graphicFrame>
      <p:sp>
        <p:nvSpPr>
          <p:cNvPr id="25" name="Полилиния 24"/>
          <p:cNvSpPr/>
          <p:nvPr/>
        </p:nvSpPr>
        <p:spPr>
          <a:xfrm>
            <a:off x="4714875" y="4143375"/>
            <a:ext cx="1584325" cy="71438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>
            <a:off x="0" y="4786313"/>
            <a:ext cx="1562100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" name="TextBox 30"/>
          <p:cNvSpPr txBox="1">
            <a:spLocks noChangeArrowheads="1"/>
          </p:cNvSpPr>
          <p:nvPr/>
        </p:nvSpPr>
        <p:spPr bwMode="auto">
          <a:xfrm>
            <a:off x="571500" y="16430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Стальной лист задерживает                 </a:t>
            </a:r>
          </a:p>
          <a:p>
            <a:r>
              <a:rPr lang="ru-RU">
                <a:latin typeface="Calibri" pitchFamily="34" charset="0"/>
              </a:rPr>
              <a:t>         ,           и               - излучение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42938" y="2000250"/>
          <a:ext cx="361950" cy="319088"/>
        </p:xfrm>
        <a:graphic>
          <a:graphicData uri="http://schemas.openxmlformats.org/presentationml/2006/ole">
            <p:oleObj spid="_x0000_s3078" name="Формула" r:id="rId10" imgW="152280" imgH="139680" progId="Equation.3">
              <p:embed/>
            </p:oleObj>
          </a:graphicData>
        </a:graphic>
      </p:graphicFrame>
      <p:pic>
        <p:nvPicPr>
          <p:cNvPr id="3103" name="Picture 8" descr="Картинка 2 из 1531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500" y="1852613"/>
            <a:ext cx="1271588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rot="10800000">
            <a:off x="5143500" y="3000375"/>
            <a:ext cx="10001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214938" y="3714750"/>
            <a:ext cx="857250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9" name="Object 9"/>
          <p:cNvGraphicFramePr>
            <a:graphicFrameLocks noChangeAspect="1"/>
          </p:cNvGraphicFramePr>
          <p:nvPr/>
        </p:nvGraphicFramePr>
        <p:xfrm>
          <a:off x="1285875" y="1928813"/>
          <a:ext cx="322263" cy="428625"/>
        </p:xfrm>
        <a:graphic>
          <a:graphicData uri="http://schemas.openxmlformats.org/presentationml/2006/ole">
            <p:oleObj spid="_x0000_s3079" name="Формула" r:id="rId13" imgW="152280" imgH="203040" progId="Equation.3">
              <p:embed/>
            </p:oleObj>
          </a:graphicData>
        </a:graphic>
      </p:graphicFrame>
      <p:graphicFrame>
        <p:nvGraphicFramePr>
          <p:cNvPr id="3080" name="Object 10"/>
          <p:cNvGraphicFramePr>
            <a:graphicFrameLocks noChangeAspect="1"/>
          </p:cNvGraphicFramePr>
          <p:nvPr/>
        </p:nvGraphicFramePr>
        <p:xfrm>
          <a:off x="2071688" y="1928813"/>
          <a:ext cx="339725" cy="439737"/>
        </p:xfrm>
        <a:graphic>
          <a:graphicData uri="http://schemas.openxmlformats.org/presentationml/2006/ole">
            <p:oleObj spid="_x0000_s3080" name="Формула" r:id="rId14" imgW="126720" imgH="164880" progId="Equation.3">
              <p:embed/>
            </p:oleObj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rot="10800000">
            <a:off x="5143500" y="4786313"/>
            <a:ext cx="1143000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2071688" y="4786313"/>
            <a:ext cx="2428875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00232" y="285728"/>
            <a:ext cx="71437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Проникающая способность радиоактивного  излучения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3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7" name="Picture 1" descr="C:\Documents and Settings\XP\Мои документы\Мои рисунки\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38"/>
            <a:ext cx="9144000" cy="5643562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001056" cy="528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714375" y="1928813"/>
          <a:ext cx="361950" cy="319087"/>
        </p:xfrm>
        <a:graphic>
          <a:graphicData uri="http://schemas.openxmlformats.org/presentationml/2006/ole">
            <p:oleObj spid="_x0000_s4098" name="Формула" r:id="rId4" imgW="152280" imgH="13968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000232" y="285728"/>
            <a:ext cx="71437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Проникающая способность радиоактивного  излучения</a:t>
            </a:r>
          </a:p>
        </p:txBody>
      </p:sp>
      <p:pic>
        <p:nvPicPr>
          <p:cNvPr id="41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000375"/>
            <a:ext cx="31559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2" descr="Картинка 59 из 77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809799" flipV="1">
            <a:off x="1878012" y="3300413"/>
            <a:ext cx="5680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43625" y="2500313"/>
          <a:ext cx="322263" cy="295275"/>
        </p:xfrm>
        <a:graphic>
          <a:graphicData uri="http://schemas.openxmlformats.org/presentationml/2006/ole">
            <p:oleObj spid="_x0000_s4099" name="Формула" r:id="rId8" imgW="152280" imgH="139680" progId="Equation.3">
              <p:embed/>
            </p:oleObj>
          </a:graphicData>
        </a:graphic>
      </p:graphicFrame>
      <p:pic>
        <p:nvPicPr>
          <p:cNvPr id="8" name="Picture 3" descr="C:\Documents and Settings\XP\Мои документы\Мои рисунки\4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786058"/>
            <a:ext cx="2214578" cy="22145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  <a:softEdge rad="317500"/>
          </a:effectLst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6429375" y="3143250"/>
            <a:ext cx="1214438" cy="64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6286500" y="3714750"/>
            <a:ext cx="1357313" cy="14287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 rot="20840715">
            <a:off x="6276975" y="4014788"/>
            <a:ext cx="1439863" cy="69850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500813" y="4000500"/>
            <a:ext cx="1143000" cy="78581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215063" y="3000375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57938" y="4643438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57938" y="3000375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15063" y="2857500"/>
            <a:ext cx="142875" cy="142875"/>
          </a:xfrm>
          <a:prstGeom prst="ellipse">
            <a:avLst/>
          </a:prstGeom>
          <a:solidFill>
            <a:srgbClr val="FFCC00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43625" y="3643313"/>
            <a:ext cx="71438" cy="71437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57938" y="2857500"/>
            <a:ext cx="142875" cy="142875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126163" y="3214688"/>
          <a:ext cx="322262" cy="428625"/>
        </p:xfrm>
        <a:graphic>
          <a:graphicData uri="http://schemas.openxmlformats.org/presentationml/2006/ole">
            <p:oleObj spid="_x0000_s4100" name="Формула" r:id="rId10" imgW="152280" imgH="20304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15063" y="3857625"/>
          <a:ext cx="339725" cy="439738"/>
        </p:xfrm>
        <a:graphic>
          <a:graphicData uri="http://schemas.openxmlformats.org/presentationml/2006/ole">
            <p:oleObj spid="_x0000_s4101" name="Формула" r:id="rId11" imgW="126720" imgH="16488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242050" y="4857750"/>
          <a:ext cx="268288" cy="295275"/>
        </p:xfrm>
        <a:graphic>
          <a:graphicData uri="http://schemas.openxmlformats.org/presentationml/2006/ole">
            <p:oleObj spid="_x0000_s4102" name="Формула" r:id="rId12" imgW="126720" imgH="139680" progId="Equation.3">
              <p:embed/>
            </p:oleObj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10800000">
            <a:off x="4929188" y="3000375"/>
            <a:ext cx="12144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4857750" y="3714750"/>
            <a:ext cx="1214438" cy="158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929188" y="4786313"/>
            <a:ext cx="1357312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4857750" y="4143375"/>
            <a:ext cx="1441450" cy="69850"/>
          </a:xfrm>
          <a:custGeom>
            <a:avLst/>
            <a:gdLst>
              <a:gd name="connsiteX0" fmla="*/ 0 w 3463413"/>
              <a:gd name="connsiteY0" fmla="*/ 604684 h 612058"/>
              <a:gd name="connsiteX1" fmla="*/ 398207 w 3463413"/>
              <a:gd name="connsiteY1" fmla="*/ 73742 h 612058"/>
              <a:gd name="connsiteX2" fmla="*/ 752168 w 3463413"/>
              <a:gd name="connsiteY2" fmla="*/ 589935 h 612058"/>
              <a:gd name="connsiteX3" fmla="*/ 1032387 w 3463413"/>
              <a:gd name="connsiteY3" fmla="*/ 73742 h 612058"/>
              <a:gd name="connsiteX4" fmla="*/ 1356852 w 3463413"/>
              <a:gd name="connsiteY4" fmla="*/ 604684 h 612058"/>
              <a:gd name="connsiteX5" fmla="*/ 1607574 w 3463413"/>
              <a:gd name="connsiteY5" fmla="*/ 73742 h 612058"/>
              <a:gd name="connsiteX6" fmla="*/ 1902542 w 3463413"/>
              <a:gd name="connsiteY6" fmla="*/ 560439 h 612058"/>
              <a:gd name="connsiteX7" fmla="*/ 2123768 w 3463413"/>
              <a:gd name="connsiteY7" fmla="*/ 44245 h 612058"/>
              <a:gd name="connsiteX8" fmla="*/ 2492478 w 3463413"/>
              <a:gd name="connsiteY8" fmla="*/ 530942 h 612058"/>
              <a:gd name="connsiteX9" fmla="*/ 2728452 w 3463413"/>
              <a:gd name="connsiteY9" fmla="*/ 14748 h 612058"/>
              <a:gd name="connsiteX10" fmla="*/ 2979174 w 3463413"/>
              <a:gd name="connsiteY10" fmla="*/ 442451 h 612058"/>
              <a:gd name="connsiteX11" fmla="*/ 3126658 w 3463413"/>
              <a:gd name="connsiteY11" fmla="*/ 29497 h 612058"/>
              <a:gd name="connsiteX12" fmla="*/ 3421626 w 3463413"/>
              <a:gd name="connsiteY12" fmla="*/ 530942 h 612058"/>
              <a:gd name="connsiteX13" fmla="*/ 3377381 w 3463413"/>
              <a:gd name="connsiteY13" fmla="*/ 516193 h 61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3413" h="612058">
                <a:moveTo>
                  <a:pt x="0" y="604684"/>
                </a:moveTo>
                <a:cubicBezTo>
                  <a:pt x="136423" y="340442"/>
                  <a:pt x="272846" y="76200"/>
                  <a:pt x="398207" y="73742"/>
                </a:cubicBezTo>
                <a:cubicBezTo>
                  <a:pt x="523568" y="71284"/>
                  <a:pt x="646471" y="589935"/>
                  <a:pt x="752168" y="589935"/>
                </a:cubicBezTo>
                <a:cubicBezTo>
                  <a:pt x="857865" y="589935"/>
                  <a:pt x="931606" y="71284"/>
                  <a:pt x="1032387" y="73742"/>
                </a:cubicBezTo>
                <a:cubicBezTo>
                  <a:pt x="1133168" y="76200"/>
                  <a:pt x="1260988" y="604684"/>
                  <a:pt x="1356852" y="604684"/>
                </a:cubicBezTo>
                <a:cubicBezTo>
                  <a:pt x="1452716" y="604684"/>
                  <a:pt x="1516626" y="81116"/>
                  <a:pt x="1607574" y="73742"/>
                </a:cubicBezTo>
                <a:cubicBezTo>
                  <a:pt x="1698522" y="66368"/>
                  <a:pt x="1816510" y="565355"/>
                  <a:pt x="1902542" y="560439"/>
                </a:cubicBezTo>
                <a:cubicBezTo>
                  <a:pt x="1988574" y="555523"/>
                  <a:pt x="2025445" y="49161"/>
                  <a:pt x="2123768" y="44245"/>
                </a:cubicBezTo>
                <a:cubicBezTo>
                  <a:pt x="2222091" y="39329"/>
                  <a:pt x="2391697" y="535858"/>
                  <a:pt x="2492478" y="530942"/>
                </a:cubicBezTo>
                <a:cubicBezTo>
                  <a:pt x="2593259" y="526026"/>
                  <a:pt x="2647336" y="29497"/>
                  <a:pt x="2728452" y="14748"/>
                </a:cubicBezTo>
                <a:cubicBezTo>
                  <a:pt x="2809568" y="0"/>
                  <a:pt x="2912806" y="439993"/>
                  <a:pt x="2979174" y="442451"/>
                </a:cubicBezTo>
                <a:cubicBezTo>
                  <a:pt x="3045542" y="444909"/>
                  <a:pt x="3052916" y="14749"/>
                  <a:pt x="3126658" y="29497"/>
                </a:cubicBezTo>
                <a:cubicBezTo>
                  <a:pt x="3200400" y="44245"/>
                  <a:pt x="3379839" y="449826"/>
                  <a:pt x="3421626" y="530942"/>
                </a:cubicBezTo>
                <a:cubicBezTo>
                  <a:pt x="3463413" y="612058"/>
                  <a:pt x="3420397" y="564125"/>
                  <a:pt x="3377381" y="516193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30" name="TextBox 30"/>
          <p:cNvSpPr txBox="1">
            <a:spLocks noChangeArrowheads="1"/>
          </p:cNvSpPr>
          <p:nvPr/>
        </p:nvSpPr>
        <p:spPr bwMode="auto">
          <a:xfrm>
            <a:off x="571500" y="1643063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Бетонная плита задерживает</a:t>
            </a:r>
          </a:p>
          <a:p>
            <a:r>
              <a:rPr lang="ru-RU">
                <a:latin typeface="Calibri" pitchFamily="34" charset="0"/>
              </a:rPr>
              <a:t>        - излучение,      - излучение,</a:t>
            </a:r>
          </a:p>
          <a:p>
            <a:r>
              <a:rPr lang="ru-RU">
                <a:latin typeface="Calibri" pitchFamily="34" charset="0"/>
              </a:rPr>
              <a:t>      - излучение и  нейтронное излучение.</a:t>
            </a:r>
          </a:p>
        </p:txBody>
      </p:sp>
      <p:graphicFrame>
        <p:nvGraphicFramePr>
          <p:cNvPr id="4103" name="Object 14"/>
          <p:cNvGraphicFramePr>
            <a:graphicFrameLocks noChangeAspect="1"/>
          </p:cNvGraphicFramePr>
          <p:nvPr/>
        </p:nvGraphicFramePr>
        <p:xfrm>
          <a:off x="2357438" y="1928813"/>
          <a:ext cx="285750" cy="379412"/>
        </p:xfrm>
        <a:graphic>
          <a:graphicData uri="http://schemas.openxmlformats.org/presentationml/2006/ole">
            <p:oleObj spid="_x0000_s4103" name="Формула" r:id="rId13" imgW="152280" imgH="203040" progId="Equation.3">
              <p:embed/>
            </p:oleObj>
          </a:graphicData>
        </a:graphic>
      </p:graphicFrame>
      <p:graphicFrame>
        <p:nvGraphicFramePr>
          <p:cNvPr id="4104" name="Object 15"/>
          <p:cNvGraphicFramePr>
            <a:graphicFrameLocks noChangeAspect="1"/>
          </p:cNvGraphicFramePr>
          <p:nvPr/>
        </p:nvGraphicFramePr>
        <p:xfrm>
          <a:off x="642938" y="2214563"/>
          <a:ext cx="339725" cy="439737"/>
        </p:xfrm>
        <a:graphic>
          <a:graphicData uri="http://schemas.openxmlformats.org/presentationml/2006/ole">
            <p:oleObj spid="_x0000_s4104" name="Формула" r:id="rId14" imgW="126720" imgH="164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282" y="214290"/>
            <a:ext cx="8715436" cy="6357982"/>
          </a:xfrm>
          <a:prstGeom prst="round2DiagRect">
            <a:avLst>
              <a:gd name="adj1" fmla="val 10634"/>
              <a:gd name="adj2" fmla="val 0"/>
            </a:avLst>
          </a:prstGeom>
          <a:solidFill>
            <a:srgbClr val="00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>
            <a:off x="1678762" y="-750122"/>
            <a:ext cx="5786478" cy="8286806"/>
          </a:xfrm>
          <a:prstGeom prst="roundRect">
            <a:avLst>
              <a:gd name="adj" fmla="val 15792"/>
            </a:avLst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357290" y="714356"/>
            <a:ext cx="7072362" cy="5143536"/>
          </a:xfrm>
          <a:prstGeom prst="round1Rect">
            <a:avLst>
              <a:gd name="adj" fmla="val 25099"/>
            </a:avLst>
          </a:prstGeom>
          <a:solidFill>
            <a:srgbClr val="FFFFFF">
              <a:alpha val="92941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1" name="Заголовок 3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00125"/>
            <a:ext cx="75009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5" descr="BACK054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857500"/>
            <a:ext cx="3402013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ш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2488" y="3433763"/>
            <a:ext cx="23034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707077" y="3149592"/>
            <a:ext cx="2857520" cy="2214578"/>
          </a:xfrm>
          <a:prstGeom prst="roundRect">
            <a:avLst>
              <a:gd name="adj" fmla="val 6451"/>
            </a:avLst>
          </a:prstGeom>
          <a:solidFill>
            <a:srgbClr val="00B0F0">
              <a:alpha val="41176"/>
            </a:srgbClr>
          </a:solidFill>
          <a:ln w="285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урок!</a:t>
            </a:r>
          </a:p>
        </p:txBody>
      </p:sp>
      <p:pic>
        <p:nvPicPr>
          <p:cNvPr id="12" name="Picture 2" descr="C:\Documents and Settings\Пользователь\Мои документы\Мои рисунки\АНИМАШКИ ФОНЫ\фоны абстракция супер\вы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2425" y="2500313"/>
            <a:ext cx="3592513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Капля 12"/>
          <p:cNvSpPr/>
          <p:nvPr/>
        </p:nvSpPr>
        <p:spPr>
          <a:xfrm>
            <a:off x="1785918" y="2571744"/>
            <a:ext cx="1000132" cy="714380"/>
          </a:xfrm>
          <a:prstGeom prst="teardrop">
            <a:avLst>
              <a:gd name="adj" fmla="val 118986"/>
            </a:avLst>
          </a:prstGeom>
          <a:solidFill>
            <a:srgbClr val="FF0000">
              <a:alpha val="41176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9" name="Picture 31" descr="folder_hom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27146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Box 15"/>
          <p:cNvSpPr txBox="1">
            <a:spLocks noChangeArrowheads="1"/>
          </p:cNvSpPr>
          <p:nvPr/>
        </p:nvSpPr>
        <p:spPr bwMode="auto">
          <a:xfrm>
            <a:off x="2786063" y="29289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§ 55, 57 </a:t>
            </a:r>
            <a:r>
              <a:rPr lang="ru-RU" b="1">
                <a:latin typeface="Calibri" pitchFamily="34" charset="0"/>
              </a:rPr>
              <a:t> 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000125" y="1857375"/>
            <a:ext cx="30003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Monotype Corsiva" pitchFamily="66" charset="0"/>
              </a:rPr>
              <a:t>Повторим и вспомним: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что такое атом;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строение атома.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000124" y="3714750"/>
            <a:ext cx="52149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Monotype Corsiva" pitchFamily="66" charset="0"/>
              </a:rPr>
              <a:t>Мы узнаем: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что такое радиоактивность;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какие частицы входят в состав радиоактивного излучения;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свойства радиоактивного излучения. </a:t>
            </a:r>
          </a:p>
          <a:p>
            <a:endParaRPr lang="ru-RU" sz="2400" dirty="0">
              <a:latin typeface="Calibri" pitchFamily="34" charset="0"/>
            </a:endParaRPr>
          </a:p>
        </p:txBody>
      </p:sp>
      <p:pic>
        <p:nvPicPr>
          <p:cNvPr id="8" name="Picture 10" descr="http://www.alhimik.ru/portraits/curie-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29388" y="1428736"/>
            <a:ext cx="1701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Прямоугольник 8"/>
          <p:cNvSpPr/>
          <p:nvPr/>
        </p:nvSpPr>
        <p:spPr>
          <a:xfrm>
            <a:off x="857224" y="785794"/>
            <a:ext cx="778668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Тема урока: Открытие радиоактивности</a:t>
            </a:r>
            <a:br>
              <a:rPr lang="ru-RU" sz="3200" b="1" i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</a:b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" name="Picture 9" descr="http://demkin-nik.narod.ru/urok/jadro.files/image086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5008" y="3786190"/>
            <a:ext cx="1571636" cy="214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8" descr="no16_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28736"/>
            <a:ext cx="15857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84"/>
            </a:avLst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{81279935-3BCD-4BA2-9AFE-0B1A6C997662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6" name="Picture 4" descr="Саркофаг над четвертым энергоблоком Чернобыльской АЭС. 1998.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845582" y="1857364"/>
            <a:ext cx="4155574" cy="412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2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5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7" name="fpAnimswapImgFP1" descr="Нажмите для проигрыван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r:link="rId8" cstate="print"/>
          <a:srcRect/>
          <a:stretch>
            <a:fillRect/>
          </a:stretch>
        </p:blipFill>
        <p:spPr>
          <a:xfrm>
            <a:off x="0" y="3571876"/>
            <a:ext cx="4786314" cy="2951565"/>
          </a:xfr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37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285720" y="214290"/>
            <a:ext cx="8572560" cy="6500813"/>
          </a:xfrm>
          <a:prstGeom prst="snip1Rect">
            <a:avLst>
              <a:gd name="adj" fmla="val 1197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376" name="Rectangle 48"/>
          <p:cNvSpPr>
            <a:spLocks noChangeArrowheads="1"/>
          </p:cNvSpPr>
          <p:nvPr/>
        </p:nvSpPr>
        <p:spPr bwMode="auto">
          <a:xfrm>
            <a:off x="3924300" y="4149725"/>
            <a:ext cx="142875" cy="115093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2916238" y="2349500"/>
            <a:ext cx="4321175" cy="1944688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V="1">
            <a:off x="6300788" y="3213100"/>
            <a:ext cx="2160587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9" name="AutoShape 11"/>
          <p:cNvSpPr>
            <a:spLocks/>
          </p:cNvSpPr>
          <p:nvPr/>
        </p:nvSpPr>
        <p:spPr bwMode="auto">
          <a:xfrm>
            <a:off x="6227763" y="3068638"/>
            <a:ext cx="71437" cy="431800"/>
          </a:xfrm>
          <a:prstGeom prst="rightBracket">
            <a:avLst>
              <a:gd name="adj" fmla="val 5037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3995738" y="2924175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 rot="5271437">
            <a:off x="4968875" y="2168526"/>
            <a:ext cx="358775" cy="2305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97 w 21600"/>
              <a:gd name="T13" fmla="*/ 6097 h 21600"/>
              <a:gd name="T14" fmla="*/ 15503 w 21600"/>
              <a:gd name="T15" fmla="*/ 15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593" y="21600"/>
                </a:lnTo>
                <a:lnTo>
                  <a:pt x="1300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43" name="Rectangle 15" descr="Дуб"/>
          <p:cNvSpPr>
            <a:spLocks noChangeArrowheads="1"/>
          </p:cNvSpPr>
          <p:nvPr/>
        </p:nvSpPr>
        <p:spPr bwMode="auto">
          <a:xfrm rot="452981">
            <a:off x="331788" y="3284538"/>
            <a:ext cx="2087562" cy="36036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539750" y="3284538"/>
            <a:ext cx="1800225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9347" name="WordArt 19"/>
          <p:cNvSpPr>
            <a:spLocks noChangeArrowheads="1" noChangeShapeType="1" noTextEdit="1"/>
          </p:cNvSpPr>
          <p:nvPr/>
        </p:nvSpPr>
        <p:spPr bwMode="auto">
          <a:xfrm>
            <a:off x="4140200" y="5084763"/>
            <a:ext cx="41116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99348" name="WordArt 20"/>
          <p:cNvSpPr>
            <a:spLocks noChangeArrowheads="1" noChangeShapeType="1" noTextEdit="1"/>
          </p:cNvSpPr>
          <p:nvPr/>
        </p:nvSpPr>
        <p:spPr bwMode="auto">
          <a:xfrm>
            <a:off x="8243888" y="3429000"/>
            <a:ext cx="43180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99357" name="Freeform 29"/>
          <p:cNvSpPr>
            <a:spLocks/>
          </p:cNvSpPr>
          <p:nvPr/>
        </p:nvSpPr>
        <p:spPr bwMode="auto">
          <a:xfrm>
            <a:off x="3563938" y="3213100"/>
            <a:ext cx="360362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62" name="Freeform 34"/>
          <p:cNvSpPr>
            <a:spLocks/>
          </p:cNvSpPr>
          <p:nvPr/>
        </p:nvSpPr>
        <p:spPr bwMode="auto">
          <a:xfrm>
            <a:off x="3492500" y="3284538"/>
            <a:ext cx="360363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63" name="Freeform 35"/>
          <p:cNvSpPr>
            <a:spLocks/>
          </p:cNvSpPr>
          <p:nvPr/>
        </p:nvSpPr>
        <p:spPr bwMode="auto">
          <a:xfrm>
            <a:off x="3635375" y="3213100"/>
            <a:ext cx="360363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64" name="Freeform 36"/>
          <p:cNvSpPr>
            <a:spLocks/>
          </p:cNvSpPr>
          <p:nvPr/>
        </p:nvSpPr>
        <p:spPr bwMode="auto">
          <a:xfrm>
            <a:off x="3635375" y="3141663"/>
            <a:ext cx="360363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65" name="Freeform 37"/>
          <p:cNvSpPr>
            <a:spLocks/>
          </p:cNvSpPr>
          <p:nvPr/>
        </p:nvSpPr>
        <p:spPr bwMode="auto">
          <a:xfrm>
            <a:off x="3635375" y="3213100"/>
            <a:ext cx="360363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66" name="Freeform 38"/>
          <p:cNvSpPr>
            <a:spLocks/>
          </p:cNvSpPr>
          <p:nvPr/>
        </p:nvSpPr>
        <p:spPr bwMode="auto">
          <a:xfrm>
            <a:off x="3563938" y="3213100"/>
            <a:ext cx="360362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68" name="Freeform 40"/>
          <p:cNvSpPr>
            <a:spLocks/>
          </p:cNvSpPr>
          <p:nvPr/>
        </p:nvSpPr>
        <p:spPr bwMode="auto">
          <a:xfrm>
            <a:off x="3563938" y="3284538"/>
            <a:ext cx="360362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69" name="Freeform 41"/>
          <p:cNvSpPr>
            <a:spLocks/>
          </p:cNvSpPr>
          <p:nvPr/>
        </p:nvSpPr>
        <p:spPr bwMode="auto">
          <a:xfrm>
            <a:off x="3563938" y="3213100"/>
            <a:ext cx="360362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73" name="Freeform 45"/>
          <p:cNvSpPr>
            <a:spLocks/>
          </p:cNvSpPr>
          <p:nvPr/>
        </p:nvSpPr>
        <p:spPr bwMode="auto">
          <a:xfrm>
            <a:off x="3563938" y="3141663"/>
            <a:ext cx="360362" cy="215900"/>
          </a:xfrm>
          <a:custGeom>
            <a:avLst/>
            <a:gdLst>
              <a:gd name="T0" fmla="*/ 0 w 1452"/>
              <a:gd name="T1" fmla="*/ 2147483647 h 431"/>
              <a:gd name="T2" fmla="*/ 2147483647 w 1452"/>
              <a:gd name="T3" fmla="*/ 2147483647 h 431"/>
              <a:gd name="T4" fmla="*/ 2147483647 w 1452"/>
              <a:gd name="T5" fmla="*/ 2147483647 h 431"/>
              <a:gd name="T6" fmla="*/ 2147483647 w 1452"/>
              <a:gd name="T7" fmla="*/ 2147483647 h 431"/>
              <a:gd name="T8" fmla="*/ 2147483647 w 1452"/>
              <a:gd name="T9" fmla="*/ 2147483647 h 431"/>
              <a:gd name="T10" fmla="*/ 2147483647 w 1452"/>
              <a:gd name="T11" fmla="*/ 2147483647 h 431"/>
              <a:gd name="T12" fmla="*/ 2147483647 w 1452"/>
              <a:gd name="T13" fmla="*/ 2147483647 h 431"/>
              <a:gd name="T14" fmla="*/ 2147483647 w 1452"/>
              <a:gd name="T15" fmla="*/ 2147483647 h 43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2"/>
              <a:gd name="T25" fmla="*/ 0 h 431"/>
              <a:gd name="T26" fmla="*/ 1452 w 1452"/>
              <a:gd name="T27" fmla="*/ 431 h 43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2" h="431">
                <a:moveTo>
                  <a:pt x="0" y="377"/>
                </a:moveTo>
                <a:cubicBezTo>
                  <a:pt x="41" y="245"/>
                  <a:pt x="83" y="113"/>
                  <a:pt x="136" y="60"/>
                </a:cubicBezTo>
                <a:cubicBezTo>
                  <a:pt x="189" y="7"/>
                  <a:pt x="265" y="0"/>
                  <a:pt x="318" y="60"/>
                </a:cubicBezTo>
                <a:cubicBezTo>
                  <a:pt x="371" y="120"/>
                  <a:pt x="386" y="431"/>
                  <a:pt x="454" y="423"/>
                </a:cubicBezTo>
                <a:cubicBezTo>
                  <a:pt x="522" y="415"/>
                  <a:pt x="643" y="14"/>
                  <a:pt x="726" y="14"/>
                </a:cubicBezTo>
                <a:cubicBezTo>
                  <a:pt x="809" y="14"/>
                  <a:pt x="870" y="415"/>
                  <a:pt x="953" y="423"/>
                </a:cubicBezTo>
                <a:cubicBezTo>
                  <a:pt x="1036" y="431"/>
                  <a:pt x="1142" y="68"/>
                  <a:pt x="1225" y="60"/>
                </a:cubicBezTo>
                <a:cubicBezTo>
                  <a:pt x="1308" y="52"/>
                  <a:pt x="1414" y="324"/>
                  <a:pt x="1452" y="377"/>
                </a:cubicBezTo>
              </a:path>
            </a:pathLst>
          </a:cu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77" name="AutoShape 49"/>
          <p:cNvSpPr>
            <a:spLocks noChangeArrowheads="1"/>
          </p:cNvSpPr>
          <p:nvPr/>
        </p:nvSpPr>
        <p:spPr bwMode="auto">
          <a:xfrm rot="1293050">
            <a:off x="1304925" y="3433763"/>
            <a:ext cx="155575" cy="1163637"/>
          </a:xfrm>
          <a:prstGeom prst="upArrow">
            <a:avLst>
              <a:gd name="adj1" fmla="val 50000"/>
              <a:gd name="adj2" fmla="val 18699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78" name="Rectangle 50"/>
          <p:cNvSpPr>
            <a:spLocks noChangeArrowheads="1"/>
          </p:cNvSpPr>
          <p:nvPr/>
        </p:nvSpPr>
        <p:spPr bwMode="auto">
          <a:xfrm>
            <a:off x="468313" y="4724400"/>
            <a:ext cx="1871662" cy="57626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79" name="Text Box 51"/>
          <p:cNvSpPr txBox="1">
            <a:spLocks noChangeArrowheads="1"/>
          </p:cNvSpPr>
          <p:nvPr/>
        </p:nvSpPr>
        <p:spPr bwMode="auto">
          <a:xfrm>
            <a:off x="539750" y="4868863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фотопластинка</a:t>
            </a:r>
          </a:p>
        </p:txBody>
      </p:sp>
      <p:sp>
        <p:nvSpPr>
          <p:cNvPr id="99380" name="Rectangle 52" descr="Орех"/>
          <p:cNvSpPr>
            <a:spLocks noChangeArrowheads="1"/>
          </p:cNvSpPr>
          <p:nvPr/>
        </p:nvSpPr>
        <p:spPr bwMode="auto">
          <a:xfrm rot="506455">
            <a:off x="390525" y="3289300"/>
            <a:ext cx="2011363" cy="3429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381" name="Rectangle 53" descr="Орех"/>
          <p:cNvSpPr>
            <a:spLocks noChangeArrowheads="1"/>
          </p:cNvSpPr>
          <p:nvPr/>
        </p:nvSpPr>
        <p:spPr bwMode="auto">
          <a:xfrm rot="506455">
            <a:off x="395288" y="3284538"/>
            <a:ext cx="2011362" cy="3429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9384" name="Picture 56" descr="838304974_tonne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04813"/>
            <a:ext cx="16017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89" name="Picture 6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26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28604"/>
            <a:ext cx="13350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 advTm="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49202 -0.152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45278 -0.0263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7.40741E-6 L -0.47257 0.0946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4.07407E-6 L -0.44896 4.07407E-6 " pathEditMode="relative" ptsTypes="AA">
                                      <p:cBhvr>
                                        <p:cTn id="89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44098 0.18889 " pathEditMode="relative" ptsTypes="AA">
                                      <p:cBhvr>
                                        <p:cTn id="97" dur="20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47639 0.0053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6 L -0.46459 0.39908 " pathEditMode="relative" ptsTypes="AA">
                                      <p:cBhvr>
                                        <p:cTn id="113" dur="20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6 L -0.44879 -0.43032 " pathEditMode="relative" ptsTypes="AA">
                                      <p:cBhvr>
                                        <p:cTn id="121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42518 0.01065 " pathEditMode="relative" ptsTypes="AA">
                                      <p:cBhvr>
                                        <p:cTn id="129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36233 -0.0419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2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600"/>
                            </p:stCondLst>
                            <p:childTnLst>
                              <p:par>
                                <p:cTn id="154" presetID="23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600"/>
                            </p:stCondLst>
                            <p:childTnLst>
                              <p:par>
                                <p:cTn id="16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9600"/>
                            </p:stCondLst>
                            <p:childTnLst>
                              <p:par>
                                <p:cTn id="16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600"/>
                            </p:stCondLst>
                            <p:childTnLst>
                              <p:par>
                                <p:cTn id="17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9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9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6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89"/>
                </p:tgtEl>
              </p:cMediaNode>
            </p:audio>
          </p:childTnLst>
        </p:cTn>
      </p:par>
    </p:tnLst>
    <p:bldLst>
      <p:bldP spid="99376" grpId="0" animBg="1"/>
      <p:bldP spid="99333" grpId="0" animBg="1"/>
      <p:bldP spid="99334" grpId="0" animBg="1"/>
      <p:bldP spid="99339" grpId="0" animBg="1"/>
      <p:bldP spid="99340" grpId="0" animBg="1"/>
      <p:bldP spid="99341" grpId="0" animBg="1"/>
      <p:bldP spid="99343" grpId="0" animBg="1"/>
      <p:bldP spid="99345" grpId="0" animBg="1"/>
      <p:bldP spid="99345" grpId="1" animBg="1"/>
      <p:bldP spid="99347" grpId="0" animBg="1"/>
      <p:bldP spid="99348" grpId="0" animBg="1"/>
      <p:bldP spid="99357" grpId="0" animBg="1"/>
      <p:bldP spid="99357" grpId="1" animBg="1"/>
      <p:bldP spid="99362" grpId="0" animBg="1"/>
      <p:bldP spid="99362" grpId="1" animBg="1"/>
      <p:bldP spid="99363" grpId="0" animBg="1"/>
      <p:bldP spid="99363" grpId="1" animBg="1"/>
      <p:bldP spid="99364" grpId="0" animBg="1"/>
      <p:bldP spid="99364" grpId="1" animBg="1"/>
      <p:bldP spid="99365" grpId="0" animBg="1"/>
      <p:bldP spid="99365" grpId="1" animBg="1"/>
      <p:bldP spid="99366" grpId="0" animBg="1"/>
      <p:bldP spid="99366" grpId="1" animBg="1"/>
      <p:bldP spid="99368" grpId="0" animBg="1"/>
      <p:bldP spid="99368" grpId="1" animBg="1"/>
      <p:bldP spid="99369" grpId="0" animBg="1"/>
      <p:bldP spid="99369" grpId="1" animBg="1"/>
      <p:bldP spid="99373" grpId="0" animBg="1"/>
      <p:bldP spid="99373" grpId="1" animBg="1"/>
      <p:bldP spid="99377" grpId="0" animBg="1"/>
      <p:bldP spid="99377" grpId="1" animBg="1"/>
      <p:bldP spid="99378" grpId="0" animBg="1"/>
      <p:bldP spid="99378" grpId="1" animBg="1"/>
      <p:bldP spid="99379" grpId="0" build="allAtOnce"/>
      <p:bldP spid="99380" grpId="0" animBg="1"/>
      <p:bldP spid="99380" grpId="1" animBg="1"/>
      <p:bldP spid="993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HLLKB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971550" y="908050"/>
            <a:ext cx="7200900" cy="4968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0359" name="Picture 7" descr="CATLC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981075"/>
            <a:ext cx="2214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no16_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214686"/>
            <a:ext cx="18589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14"/>
          <p:cNvGrpSpPr>
            <a:grpSpLocks noChangeAspect="1"/>
          </p:cNvGrpSpPr>
          <p:nvPr/>
        </p:nvGrpSpPr>
        <p:grpSpPr bwMode="auto">
          <a:xfrm>
            <a:off x="5580063" y="3860800"/>
            <a:ext cx="2781300" cy="2473325"/>
            <a:chOff x="-522" y="799"/>
            <a:chExt cx="3068" cy="2727"/>
          </a:xfrm>
        </p:grpSpPr>
        <p:sp>
          <p:nvSpPr>
            <p:cNvPr id="1229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-522" y="799"/>
              <a:ext cx="3068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6"/>
            <p:cNvSpPr>
              <a:spLocks/>
            </p:cNvSpPr>
            <p:nvPr/>
          </p:nvSpPr>
          <p:spPr bwMode="auto">
            <a:xfrm>
              <a:off x="-484" y="838"/>
              <a:ext cx="2990" cy="2649"/>
            </a:xfrm>
            <a:custGeom>
              <a:avLst/>
              <a:gdLst>
                <a:gd name="T0" fmla="*/ 61 w 5978"/>
                <a:gd name="T1" fmla="*/ 22 h 5296"/>
                <a:gd name="T2" fmla="*/ 63 w 5978"/>
                <a:gd name="T3" fmla="*/ 46 h 5296"/>
                <a:gd name="T4" fmla="*/ 37 w 5978"/>
                <a:gd name="T5" fmla="*/ 24 h 5296"/>
                <a:gd name="T6" fmla="*/ 47 w 5978"/>
                <a:gd name="T7" fmla="*/ 59 h 5296"/>
                <a:gd name="T8" fmla="*/ 11 w 5978"/>
                <a:gd name="T9" fmla="*/ 60 h 5296"/>
                <a:gd name="T10" fmla="*/ 29 w 5978"/>
                <a:gd name="T11" fmla="*/ 82 h 5296"/>
                <a:gd name="T12" fmla="*/ 4 w 5978"/>
                <a:gd name="T13" fmla="*/ 104 h 5296"/>
                <a:gd name="T14" fmla="*/ 49 w 5978"/>
                <a:gd name="T15" fmla="*/ 123 h 5296"/>
                <a:gd name="T16" fmla="*/ 37 w 5978"/>
                <a:gd name="T17" fmla="*/ 157 h 5296"/>
                <a:gd name="T18" fmla="*/ 73 w 5978"/>
                <a:gd name="T19" fmla="*/ 145 h 5296"/>
                <a:gd name="T20" fmla="*/ 90 w 5978"/>
                <a:gd name="T21" fmla="*/ 164 h 5296"/>
                <a:gd name="T22" fmla="*/ 107 w 5978"/>
                <a:gd name="T23" fmla="*/ 151 h 5296"/>
                <a:gd name="T24" fmla="*/ 140 w 5978"/>
                <a:gd name="T25" fmla="*/ 157 h 5296"/>
                <a:gd name="T26" fmla="*/ 140 w 5978"/>
                <a:gd name="T27" fmla="*/ 123 h 5296"/>
                <a:gd name="T28" fmla="*/ 153 w 5978"/>
                <a:gd name="T29" fmla="*/ 115 h 5296"/>
                <a:gd name="T30" fmla="*/ 152 w 5978"/>
                <a:gd name="T31" fmla="*/ 98 h 5296"/>
                <a:gd name="T32" fmla="*/ 167 w 5978"/>
                <a:gd name="T33" fmla="*/ 81 h 5296"/>
                <a:gd name="T34" fmla="*/ 140 w 5978"/>
                <a:gd name="T35" fmla="*/ 65 h 5296"/>
                <a:gd name="T36" fmla="*/ 158 w 5978"/>
                <a:gd name="T37" fmla="*/ 30 h 5296"/>
                <a:gd name="T38" fmla="*/ 110 w 5978"/>
                <a:gd name="T39" fmla="*/ 43 h 5296"/>
                <a:gd name="T40" fmla="*/ 100 w 5978"/>
                <a:gd name="T41" fmla="*/ 13 h 5296"/>
                <a:gd name="T42" fmla="*/ 80 w 5978"/>
                <a:gd name="T43" fmla="*/ 0 h 5296"/>
                <a:gd name="T44" fmla="*/ 102 w 5978"/>
                <a:gd name="T45" fmla="*/ 35 h 5296"/>
                <a:gd name="T46" fmla="*/ 147 w 5978"/>
                <a:gd name="T47" fmla="*/ 3 h 5296"/>
                <a:gd name="T48" fmla="*/ 134 w 5978"/>
                <a:gd name="T49" fmla="*/ 62 h 5296"/>
                <a:gd name="T50" fmla="*/ 187 w 5978"/>
                <a:gd name="T51" fmla="*/ 57 h 5296"/>
                <a:gd name="T52" fmla="*/ 149 w 5978"/>
                <a:gd name="T53" fmla="*/ 91 h 5296"/>
                <a:gd name="T54" fmla="*/ 179 w 5978"/>
                <a:gd name="T55" fmla="*/ 105 h 5296"/>
                <a:gd name="T56" fmla="*/ 149 w 5978"/>
                <a:gd name="T57" fmla="*/ 116 h 5296"/>
                <a:gd name="T58" fmla="*/ 150 w 5978"/>
                <a:gd name="T59" fmla="*/ 141 h 5296"/>
                <a:gd name="T60" fmla="*/ 119 w 5978"/>
                <a:gd name="T61" fmla="*/ 141 h 5296"/>
                <a:gd name="T62" fmla="*/ 110 w 5978"/>
                <a:gd name="T63" fmla="*/ 162 h 5296"/>
                <a:gd name="T64" fmla="*/ 80 w 5978"/>
                <a:gd name="T65" fmla="*/ 142 h 5296"/>
                <a:gd name="T66" fmla="*/ 67 w 5978"/>
                <a:gd name="T67" fmla="*/ 156 h 5296"/>
                <a:gd name="T68" fmla="*/ 47 w 5978"/>
                <a:gd name="T69" fmla="*/ 135 h 5296"/>
                <a:gd name="T70" fmla="*/ 15 w 5978"/>
                <a:gd name="T71" fmla="*/ 132 h 5296"/>
                <a:gd name="T72" fmla="*/ 38 w 5978"/>
                <a:gd name="T73" fmla="*/ 92 h 5296"/>
                <a:gd name="T74" fmla="*/ 16 w 5978"/>
                <a:gd name="T75" fmla="*/ 79 h 5296"/>
                <a:gd name="T76" fmla="*/ 41 w 5978"/>
                <a:gd name="T77" fmla="*/ 60 h 5296"/>
                <a:gd name="T78" fmla="*/ 36 w 5978"/>
                <a:gd name="T79" fmla="*/ 50 h 5296"/>
                <a:gd name="T80" fmla="*/ 45 w 5978"/>
                <a:gd name="T81" fmla="*/ 36 h 5296"/>
                <a:gd name="T82" fmla="*/ 59 w 5978"/>
                <a:gd name="T83" fmla="*/ 38 h 5296"/>
                <a:gd name="T84" fmla="*/ 78 w 5978"/>
                <a:gd name="T85" fmla="*/ 33 h 52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78"/>
                <a:gd name="T130" fmla="*/ 0 h 5296"/>
                <a:gd name="T131" fmla="*/ 5978 w 5978"/>
                <a:gd name="T132" fmla="*/ 5296 h 52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78" h="5296">
                  <a:moveTo>
                    <a:pt x="2539" y="53"/>
                  </a:moveTo>
                  <a:lnTo>
                    <a:pt x="2490" y="1079"/>
                  </a:lnTo>
                  <a:lnTo>
                    <a:pt x="1936" y="689"/>
                  </a:lnTo>
                  <a:lnTo>
                    <a:pt x="2121" y="1325"/>
                  </a:lnTo>
                  <a:lnTo>
                    <a:pt x="1914" y="1223"/>
                  </a:lnTo>
                  <a:lnTo>
                    <a:pt x="2005" y="1453"/>
                  </a:lnTo>
                  <a:lnTo>
                    <a:pt x="1702" y="1379"/>
                  </a:lnTo>
                  <a:lnTo>
                    <a:pt x="1448" y="1207"/>
                  </a:lnTo>
                  <a:lnTo>
                    <a:pt x="1178" y="758"/>
                  </a:lnTo>
                  <a:lnTo>
                    <a:pt x="1660" y="1816"/>
                  </a:lnTo>
                  <a:lnTo>
                    <a:pt x="1205" y="1621"/>
                  </a:lnTo>
                  <a:lnTo>
                    <a:pt x="1477" y="1881"/>
                  </a:lnTo>
                  <a:lnTo>
                    <a:pt x="1131" y="1759"/>
                  </a:lnTo>
                  <a:lnTo>
                    <a:pt x="1329" y="1920"/>
                  </a:lnTo>
                  <a:lnTo>
                    <a:pt x="343" y="1897"/>
                  </a:lnTo>
                  <a:lnTo>
                    <a:pt x="1298" y="2456"/>
                  </a:lnTo>
                  <a:lnTo>
                    <a:pt x="614" y="2531"/>
                  </a:lnTo>
                  <a:lnTo>
                    <a:pt x="910" y="2606"/>
                  </a:lnTo>
                  <a:lnTo>
                    <a:pt x="595" y="2736"/>
                  </a:lnTo>
                  <a:lnTo>
                    <a:pt x="1259" y="2927"/>
                  </a:lnTo>
                  <a:lnTo>
                    <a:pt x="108" y="3323"/>
                  </a:lnTo>
                  <a:lnTo>
                    <a:pt x="1329" y="3472"/>
                  </a:lnTo>
                  <a:lnTo>
                    <a:pt x="540" y="4174"/>
                  </a:lnTo>
                  <a:lnTo>
                    <a:pt x="1552" y="3921"/>
                  </a:lnTo>
                  <a:lnTo>
                    <a:pt x="804" y="4794"/>
                  </a:lnTo>
                  <a:lnTo>
                    <a:pt x="1515" y="4260"/>
                  </a:lnTo>
                  <a:lnTo>
                    <a:pt x="1156" y="4997"/>
                  </a:lnTo>
                  <a:lnTo>
                    <a:pt x="2259" y="4380"/>
                  </a:lnTo>
                  <a:lnTo>
                    <a:pt x="2161" y="4875"/>
                  </a:lnTo>
                  <a:lnTo>
                    <a:pt x="2305" y="4630"/>
                  </a:lnTo>
                  <a:lnTo>
                    <a:pt x="2375" y="5105"/>
                  </a:lnTo>
                  <a:lnTo>
                    <a:pt x="2567" y="4497"/>
                  </a:lnTo>
                  <a:lnTo>
                    <a:pt x="2858" y="5235"/>
                  </a:lnTo>
                  <a:lnTo>
                    <a:pt x="3120" y="4603"/>
                  </a:lnTo>
                  <a:lnTo>
                    <a:pt x="3473" y="5093"/>
                  </a:lnTo>
                  <a:lnTo>
                    <a:pt x="3404" y="4802"/>
                  </a:lnTo>
                  <a:lnTo>
                    <a:pt x="3945" y="5186"/>
                  </a:lnTo>
                  <a:lnTo>
                    <a:pt x="3766" y="4449"/>
                  </a:lnTo>
                  <a:lnTo>
                    <a:pt x="4458" y="4997"/>
                  </a:lnTo>
                  <a:lnTo>
                    <a:pt x="4198" y="4103"/>
                  </a:lnTo>
                  <a:lnTo>
                    <a:pt x="4751" y="4445"/>
                  </a:lnTo>
                  <a:lnTo>
                    <a:pt x="4461" y="3919"/>
                  </a:lnTo>
                  <a:lnTo>
                    <a:pt x="5234" y="4095"/>
                  </a:lnTo>
                  <a:lnTo>
                    <a:pt x="4680" y="3697"/>
                  </a:lnTo>
                  <a:lnTo>
                    <a:pt x="4893" y="3661"/>
                  </a:lnTo>
                  <a:lnTo>
                    <a:pt x="4645" y="3419"/>
                  </a:lnTo>
                  <a:lnTo>
                    <a:pt x="5588" y="3346"/>
                  </a:lnTo>
                  <a:lnTo>
                    <a:pt x="4832" y="3128"/>
                  </a:lnTo>
                  <a:lnTo>
                    <a:pt x="5054" y="2921"/>
                  </a:lnTo>
                  <a:lnTo>
                    <a:pt x="4676" y="2909"/>
                  </a:lnTo>
                  <a:lnTo>
                    <a:pt x="5312" y="2588"/>
                  </a:lnTo>
                  <a:lnTo>
                    <a:pt x="4682" y="2513"/>
                  </a:lnTo>
                  <a:lnTo>
                    <a:pt x="5909" y="1816"/>
                  </a:lnTo>
                  <a:lnTo>
                    <a:pt x="4461" y="2078"/>
                  </a:lnTo>
                  <a:lnTo>
                    <a:pt x="4704" y="1788"/>
                  </a:lnTo>
                  <a:lnTo>
                    <a:pt x="4233" y="1995"/>
                  </a:lnTo>
                  <a:lnTo>
                    <a:pt x="5033" y="931"/>
                  </a:lnTo>
                  <a:lnTo>
                    <a:pt x="4018" y="1576"/>
                  </a:lnTo>
                  <a:lnTo>
                    <a:pt x="4645" y="132"/>
                  </a:lnTo>
                  <a:lnTo>
                    <a:pt x="3496" y="1363"/>
                  </a:lnTo>
                  <a:lnTo>
                    <a:pt x="3650" y="189"/>
                  </a:lnTo>
                  <a:lnTo>
                    <a:pt x="3242" y="1168"/>
                  </a:lnTo>
                  <a:lnTo>
                    <a:pt x="3169" y="402"/>
                  </a:lnTo>
                  <a:lnTo>
                    <a:pt x="2988" y="1026"/>
                  </a:lnTo>
                  <a:lnTo>
                    <a:pt x="2539" y="55"/>
                  </a:lnTo>
                  <a:lnTo>
                    <a:pt x="2529" y="0"/>
                  </a:lnTo>
                  <a:lnTo>
                    <a:pt x="2988" y="987"/>
                  </a:lnTo>
                  <a:lnTo>
                    <a:pt x="3175" y="287"/>
                  </a:lnTo>
                  <a:lnTo>
                    <a:pt x="3256" y="1095"/>
                  </a:lnTo>
                  <a:lnTo>
                    <a:pt x="3687" y="73"/>
                  </a:lnTo>
                  <a:lnTo>
                    <a:pt x="3526" y="1312"/>
                  </a:lnTo>
                  <a:lnTo>
                    <a:pt x="4684" y="73"/>
                  </a:lnTo>
                  <a:lnTo>
                    <a:pt x="4064" y="1526"/>
                  </a:lnTo>
                  <a:lnTo>
                    <a:pt x="5115" y="853"/>
                  </a:lnTo>
                  <a:lnTo>
                    <a:pt x="4280" y="1958"/>
                  </a:lnTo>
                  <a:lnTo>
                    <a:pt x="4765" y="1741"/>
                  </a:lnTo>
                  <a:lnTo>
                    <a:pt x="4495" y="2064"/>
                  </a:lnTo>
                  <a:lnTo>
                    <a:pt x="5978" y="1794"/>
                  </a:lnTo>
                  <a:lnTo>
                    <a:pt x="4737" y="2495"/>
                  </a:lnTo>
                  <a:lnTo>
                    <a:pt x="5413" y="2576"/>
                  </a:lnTo>
                  <a:lnTo>
                    <a:pt x="4737" y="2899"/>
                  </a:lnTo>
                  <a:lnTo>
                    <a:pt x="5115" y="2899"/>
                  </a:lnTo>
                  <a:lnTo>
                    <a:pt x="4873" y="3114"/>
                  </a:lnTo>
                  <a:lnTo>
                    <a:pt x="5708" y="3356"/>
                  </a:lnTo>
                  <a:lnTo>
                    <a:pt x="4684" y="3437"/>
                  </a:lnTo>
                  <a:lnTo>
                    <a:pt x="4954" y="3679"/>
                  </a:lnTo>
                  <a:lnTo>
                    <a:pt x="4737" y="3707"/>
                  </a:lnTo>
                  <a:lnTo>
                    <a:pt x="5330" y="4138"/>
                  </a:lnTo>
                  <a:lnTo>
                    <a:pt x="4495" y="3949"/>
                  </a:lnTo>
                  <a:lnTo>
                    <a:pt x="4792" y="4487"/>
                  </a:lnTo>
                  <a:lnTo>
                    <a:pt x="4225" y="4138"/>
                  </a:lnTo>
                  <a:lnTo>
                    <a:pt x="4495" y="5054"/>
                  </a:lnTo>
                  <a:lnTo>
                    <a:pt x="3796" y="4487"/>
                  </a:lnTo>
                  <a:lnTo>
                    <a:pt x="3985" y="5243"/>
                  </a:lnTo>
                  <a:lnTo>
                    <a:pt x="3445" y="4865"/>
                  </a:lnTo>
                  <a:lnTo>
                    <a:pt x="3498" y="5160"/>
                  </a:lnTo>
                  <a:lnTo>
                    <a:pt x="3122" y="4650"/>
                  </a:lnTo>
                  <a:lnTo>
                    <a:pt x="2854" y="5296"/>
                  </a:lnTo>
                  <a:lnTo>
                    <a:pt x="2559" y="4542"/>
                  </a:lnTo>
                  <a:lnTo>
                    <a:pt x="2368" y="5188"/>
                  </a:lnTo>
                  <a:lnTo>
                    <a:pt x="2289" y="4676"/>
                  </a:lnTo>
                  <a:lnTo>
                    <a:pt x="2127" y="4973"/>
                  </a:lnTo>
                  <a:lnTo>
                    <a:pt x="2234" y="4406"/>
                  </a:lnTo>
                  <a:lnTo>
                    <a:pt x="1103" y="5054"/>
                  </a:lnTo>
                  <a:lnTo>
                    <a:pt x="1479" y="4300"/>
                  </a:lnTo>
                  <a:lnTo>
                    <a:pt x="699" y="4890"/>
                  </a:lnTo>
                  <a:lnTo>
                    <a:pt x="1507" y="3949"/>
                  </a:lnTo>
                  <a:lnTo>
                    <a:pt x="457" y="4219"/>
                  </a:lnTo>
                  <a:lnTo>
                    <a:pt x="1292" y="3490"/>
                  </a:lnTo>
                  <a:lnTo>
                    <a:pt x="0" y="3329"/>
                  </a:lnTo>
                  <a:lnTo>
                    <a:pt x="1209" y="2927"/>
                  </a:lnTo>
                  <a:lnTo>
                    <a:pt x="538" y="2738"/>
                  </a:lnTo>
                  <a:lnTo>
                    <a:pt x="863" y="2604"/>
                  </a:lnTo>
                  <a:lnTo>
                    <a:pt x="510" y="2523"/>
                  </a:lnTo>
                  <a:lnTo>
                    <a:pt x="1237" y="2442"/>
                  </a:lnTo>
                  <a:lnTo>
                    <a:pt x="254" y="1875"/>
                  </a:lnTo>
                  <a:lnTo>
                    <a:pt x="1292" y="1902"/>
                  </a:lnTo>
                  <a:lnTo>
                    <a:pt x="1052" y="1719"/>
                  </a:lnTo>
                  <a:lnTo>
                    <a:pt x="1416" y="1839"/>
                  </a:lnTo>
                  <a:lnTo>
                    <a:pt x="1134" y="1579"/>
                  </a:lnTo>
                  <a:lnTo>
                    <a:pt x="1613" y="1769"/>
                  </a:lnTo>
                  <a:lnTo>
                    <a:pt x="1077" y="557"/>
                  </a:lnTo>
                  <a:lnTo>
                    <a:pt x="1428" y="1134"/>
                  </a:lnTo>
                  <a:lnTo>
                    <a:pt x="1660" y="1331"/>
                  </a:lnTo>
                  <a:lnTo>
                    <a:pt x="1972" y="1424"/>
                  </a:lnTo>
                  <a:lnTo>
                    <a:pt x="1875" y="1186"/>
                  </a:lnTo>
                  <a:lnTo>
                    <a:pt x="2100" y="1296"/>
                  </a:lnTo>
                  <a:lnTo>
                    <a:pt x="1883" y="638"/>
                  </a:lnTo>
                  <a:lnTo>
                    <a:pt x="2476" y="1042"/>
                  </a:lnTo>
                  <a:lnTo>
                    <a:pt x="2529" y="0"/>
                  </a:lnTo>
                  <a:lnTo>
                    <a:pt x="2539" y="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0" name="Rectangle 17"/>
            <p:cNvSpPr>
              <a:spLocks noChangeArrowheads="1"/>
            </p:cNvSpPr>
            <p:nvPr/>
          </p:nvSpPr>
          <p:spPr bwMode="auto">
            <a:xfrm>
              <a:off x="760" y="1338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1" name="Freeform 18"/>
            <p:cNvSpPr>
              <a:spLocks/>
            </p:cNvSpPr>
            <p:nvPr/>
          </p:nvSpPr>
          <p:spPr bwMode="auto">
            <a:xfrm>
              <a:off x="1733" y="1675"/>
              <a:ext cx="4" cy="3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0 h 8"/>
                <a:gd name="T4" fmla="*/ 1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2" name="Rectangle 19"/>
            <p:cNvSpPr>
              <a:spLocks noChangeArrowheads="1"/>
            </p:cNvSpPr>
            <p:nvPr/>
          </p:nvSpPr>
          <p:spPr bwMode="auto">
            <a:xfrm>
              <a:off x="1933" y="1854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3" name="Freeform 20"/>
            <p:cNvSpPr>
              <a:spLocks/>
            </p:cNvSpPr>
            <p:nvPr/>
          </p:nvSpPr>
          <p:spPr bwMode="auto">
            <a:xfrm>
              <a:off x="52" y="257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1 w 6"/>
                <a:gd name="T5" fmla="*/ 0 h 6"/>
                <a:gd name="T6" fmla="*/ 0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4" name="Freeform 21"/>
            <p:cNvSpPr>
              <a:spLocks/>
            </p:cNvSpPr>
            <p:nvPr/>
          </p:nvSpPr>
          <p:spPr bwMode="auto">
            <a:xfrm>
              <a:off x="352" y="1598"/>
              <a:ext cx="1347" cy="1347"/>
            </a:xfrm>
            <a:custGeom>
              <a:avLst/>
              <a:gdLst>
                <a:gd name="T0" fmla="*/ 42 w 2695"/>
                <a:gd name="T1" fmla="*/ 0 h 2695"/>
                <a:gd name="T2" fmla="*/ 48 w 2695"/>
                <a:gd name="T3" fmla="*/ 0 h 2695"/>
                <a:gd name="T4" fmla="*/ 56 w 2695"/>
                <a:gd name="T5" fmla="*/ 2 h 2695"/>
                <a:gd name="T6" fmla="*/ 63 w 2695"/>
                <a:gd name="T7" fmla="*/ 6 h 2695"/>
                <a:gd name="T8" fmla="*/ 70 w 2695"/>
                <a:gd name="T9" fmla="*/ 10 h 2695"/>
                <a:gd name="T10" fmla="*/ 75 w 2695"/>
                <a:gd name="T11" fmla="*/ 16 h 2695"/>
                <a:gd name="T12" fmla="*/ 80 w 2695"/>
                <a:gd name="T13" fmla="*/ 23 h 2695"/>
                <a:gd name="T14" fmla="*/ 82 w 2695"/>
                <a:gd name="T15" fmla="*/ 31 h 2695"/>
                <a:gd name="T16" fmla="*/ 84 w 2695"/>
                <a:gd name="T17" fmla="*/ 42 h 2695"/>
                <a:gd name="T18" fmla="*/ 84 w 2695"/>
                <a:gd name="T19" fmla="*/ 44 h 2695"/>
                <a:gd name="T20" fmla="*/ 82 w 2695"/>
                <a:gd name="T21" fmla="*/ 52 h 2695"/>
                <a:gd name="T22" fmla="*/ 80 w 2695"/>
                <a:gd name="T23" fmla="*/ 60 h 2695"/>
                <a:gd name="T24" fmla="*/ 75 w 2695"/>
                <a:gd name="T25" fmla="*/ 67 h 2695"/>
                <a:gd name="T26" fmla="*/ 70 w 2695"/>
                <a:gd name="T27" fmla="*/ 73 h 2695"/>
                <a:gd name="T28" fmla="*/ 63 w 2695"/>
                <a:gd name="T29" fmla="*/ 78 h 2695"/>
                <a:gd name="T30" fmla="*/ 56 w 2695"/>
                <a:gd name="T31" fmla="*/ 81 h 2695"/>
                <a:gd name="T32" fmla="*/ 48 w 2695"/>
                <a:gd name="T33" fmla="*/ 83 h 2695"/>
                <a:gd name="T34" fmla="*/ 42 w 2695"/>
                <a:gd name="T35" fmla="*/ 84 h 2695"/>
                <a:gd name="T36" fmla="*/ 35 w 2695"/>
                <a:gd name="T37" fmla="*/ 83 h 2695"/>
                <a:gd name="T38" fmla="*/ 27 w 2695"/>
                <a:gd name="T39" fmla="*/ 81 h 2695"/>
                <a:gd name="T40" fmla="*/ 20 w 2695"/>
                <a:gd name="T41" fmla="*/ 78 h 2695"/>
                <a:gd name="T42" fmla="*/ 13 w 2695"/>
                <a:gd name="T43" fmla="*/ 73 h 2695"/>
                <a:gd name="T44" fmla="*/ 8 w 2695"/>
                <a:gd name="T45" fmla="*/ 67 h 2695"/>
                <a:gd name="T46" fmla="*/ 4 w 2695"/>
                <a:gd name="T47" fmla="*/ 60 h 2695"/>
                <a:gd name="T48" fmla="*/ 1 w 2695"/>
                <a:gd name="T49" fmla="*/ 52 h 2695"/>
                <a:gd name="T50" fmla="*/ 0 w 2695"/>
                <a:gd name="T51" fmla="*/ 42 h 2695"/>
                <a:gd name="T52" fmla="*/ 0 w 2695"/>
                <a:gd name="T53" fmla="*/ 39 h 2695"/>
                <a:gd name="T54" fmla="*/ 1 w 2695"/>
                <a:gd name="T55" fmla="*/ 31 h 2695"/>
                <a:gd name="T56" fmla="*/ 4 w 2695"/>
                <a:gd name="T57" fmla="*/ 23 h 2695"/>
                <a:gd name="T58" fmla="*/ 8 w 2695"/>
                <a:gd name="T59" fmla="*/ 16 h 2695"/>
                <a:gd name="T60" fmla="*/ 13 w 2695"/>
                <a:gd name="T61" fmla="*/ 10 h 2695"/>
                <a:gd name="T62" fmla="*/ 20 w 2695"/>
                <a:gd name="T63" fmla="*/ 6 h 2695"/>
                <a:gd name="T64" fmla="*/ 27 w 2695"/>
                <a:gd name="T65" fmla="*/ 2 h 2695"/>
                <a:gd name="T66" fmla="*/ 35 w 2695"/>
                <a:gd name="T67" fmla="*/ 0 h 26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5"/>
                <a:gd name="T103" fmla="*/ 0 h 2695"/>
                <a:gd name="T104" fmla="*/ 2695 w 2695"/>
                <a:gd name="T105" fmla="*/ 2695 h 26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5" h="2695">
                  <a:moveTo>
                    <a:pt x="1348" y="0"/>
                  </a:moveTo>
                  <a:lnTo>
                    <a:pt x="1348" y="0"/>
                  </a:lnTo>
                  <a:lnTo>
                    <a:pt x="1417" y="2"/>
                  </a:lnTo>
                  <a:lnTo>
                    <a:pt x="1552" y="16"/>
                  </a:lnTo>
                  <a:lnTo>
                    <a:pt x="1684" y="44"/>
                  </a:lnTo>
                  <a:lnTo>
                    <a:pt x="1811" y="83"/>
                  </a:lnTo>
                  <a:lnTo>
                    <a:pt x="1931" y="134"/>
                  </a:lnTo>
                  <a:lnTo>
                    <a:pt x="2045" y="195"/>
                  </a:lnTo>
                  <a:lnTo>
                    <a:pt x="2153" y="268"/>
                  </a:lnTo>
                  <a:lnTo>
                    <a:pt x="2254" y="351"/>
                  </a:lnTo>
                  <a:lnTo>
                    <a:pt x="2344" y="442"/>
                  </a:lnTo>
                  <a:lnTo>
                    <a:pt x="2427" y="542"/>
                  </a:lnTo>
                  <a:lnTo>
                    <a:pt x="2500" y="650"/>
                  </a:lnTo>
                  <a:lnTo>
                    <a:pt x="2563" y="765"/>
                  </a:lnTo>
                  <a:lnTo>
                    <a:pt x="2614" y="885"/>
                  </a:lnTo>
                  <a:lnTo>
                    <a:pt x="2654" y="1011"/>
                  </a:lnTo>
                  <a:lnTo>
                    <a:pt x="2679" y="1143"/>
                  </a:lnTo>
                  <a:lnTo>
                    <a:pt x="2695" y="1348"/>
                  </a:lnTo>
                  <a:lnTo>
                    <a:pt x="2693" y="1417"/>
                  </a:lnTo>
                  <a:lnTo>
                    <a:pt x="2679" y="1552"/>
                  </a:lnTo>
                  <a:lnTo>
                    <a:pt x="2654" y="1682"/>
                  </a:lnTo>
                  <a:lnTo>
                    <a:pt x="2614" y="1809"/>
                  </a:lnTo>
                  <a:lnTo>
                    <a:pt x="2563" y="1931"/>
                  </a:lnTo>
                  <a:lnTo>
                    <a:pt x="2500" y="2045"/>
                  </a:lnTo>
                  <a:lnTo>
                    <a:pt x="2427" y="2153"/>
                  </a:lnTo>
                  <a:lnTo>
                    <a:pt x="2344" y="2252"/>
                  </a:lnTo>
                  <a:lnTo>
                    <a:pt x="2254" y="2344"/>
                  </a:lnTo>
                  <a:lnTo>
                    <a:pt x="2153" y="2427"/>
                  </a:lnTo>
                  <a:lnTo>
                    <a:pt x="2045" y="2500"/>
                  </a:lnTo>
                  <a:lnTo>
                    <a:pt x="1931" y="2561"/>
                  </a:lnTo>
                  <a:lnTo>
                    <a:pt x="1811" y="2612"/>
                  </a:lnTo>
                  <a:lnTo>
                    <a:pt x="1684" y="2652"/>
                  </a:lnTo>
                  <a:lnTo>
                    <a:pt x="1552" y="2679"/>
                  </a:lnTo>
                  <a:lnTo>
                    <a:pt x="1348" y="2695"/>
                  </a:lnTo>
                  <a:lnTo>
                    <a:pt x="1279" y="2693"/>
                  </a:lnTo>
                  <a:lnTo>
                    <a:pt x="1145" y="2679"/>
                  </a:lnTo>
                  <a:lnTo>
                    <a:pt x="1013" y="2652"/>
                  </a:lnTo>
                  <a:lnTo>
                    <a:pt x="887" y="2612"/>
                  </a:lnTo>
                  <a:lnTo>
                    <a:pt x="765" y="2561"/>
                  </a:lnTo>
                  <a:lnTo>
                    <a:pt x="650" y="2500"/>
                  </a:lnTo>
                  <a:lnTo>
                    <a:pt x="544" y="2427"/>
                  </a:lnTo>
                  <a:lnTo>
                    <a:pt x="443" y="2344"/>
                  </a:lnTo>
                  <a:lnTo>
                    <a:pt x="353" y="2252"/>
                  </a:lnTo>
                  <a:lnTo>
                    <a:pt x="270" y="2153"/>
                  </a:lnTo>
                  <a:lnTo>
                    <a:pt x="197" y="2045"/>
                  </a:lnTo>
                  <a:lnTo>
                    <a:pt x="134" y="1931"/>
                  </a:lnTo>
                  <a:lnTo>
                    <a:pt x="83" y="1809"/>
                  </a:lnTo>
                  <a:lnTo>
                    <a:pt x="44" y="1682"/>
                  </a:lnTo>
                  <a:lnTo>
                    <a:pt x="16" y="1552"/>
                  </a:lnTo>
                  <a:lnTo>
                    <a:pt x="0" y="1348"/>
                  </a:lnTo>
                  <a:lnTo>
                    <a:pt x="2" y="1279"/>
                  </a:lnTo>
                  <a:lnTo>
                    <a:pt x="16" y="1143"/>
                  </a:lnTo>
                  <a:lnTo>
                    <a:pt x="44" y="1011"/>
                  </a:lnTo>
                  <a:lnTo>
                    <a:pt x="83" y="885"/>
                  </a:lnTo>
                  <a:lnTo>
                    <a:pt x="134" y="765"/>
                  </a:lnTo>
                  <a:lnTo>
                    <a:pt x="197" y="650"/>
                  </a:lnTo>
                  <a:lnTo>
                    <a:pt x="270" y="542"/>
                  </a:lnTo>
                  <a:lnTo>
                    <a:pt x="353" y="442"/>
                  </a:lnTo>
                  <a:lnTo>
                    <a:pt x="443" y="351"/>
                  </a:lnTo>
                  <a:lnTo>
                    <a:pt x="544" y="268"/>
                  </a:lnTo>
                  <a:lnTo>
                    <a:pt x="650" y="195"/>
                  </a:lnTo>
                  <a:lnTo>
                    <a:pt x="765" y="134"/>
                  </a:lnTo>
                  <a:lnTo>
                    <a:pt x="887" y="83"/>
                  </a:lnTo>
                  <a:lnTo>
                    <a:pt x="1013" y="44"/>
                  </a:lnTo>
                  <a:lnTo>
                    <a:pt x="1145" y="16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5" name="Freeform 22"/>
            <p:cNvSpPr>
              <a:spLocks/>
            </p:cNvSpPr>
            <p:nvPr/>
          </p:nvSpPr>
          <p:spPr bwMode="auto">
            <a:xfrm>
              <a:off x="370" y="1616"/>
              <a:ext cx="1311" cy="1310"/>
            </a:xfrm>
            <a:custGeom>
              <a:avLst/>
              <a:gdLst>
                <a:gd name="T0" fmla="*/ 41 w 2621"/>
                <a:gd name="T1" fmla="*/ 0 h 2619"/>
                <a:gd name="T2" fmla="*/ 48 w 2621"/>
                <a:gd name="T3" fmla="*/ 1 h 2619"/>
                <a:gd name="T4" fmla="*/ 55 w 2621"/>
                <a:gd name="T5" fmla="*/ 3 h 2619"/>
                <a:gd name="T6" fmla="*/ 63 w 2621"/>
                <a:gd name="T7" fmla="*/ 6 h 2619"/>
                <a:gd name="T8" fmla="*/ 69 w 2621"/>
                <a:gd name="T9" fmla="*/ 11 h 2619"/>
                <a:gd name="T10" fmla="*/ 74 w 2621"/>
                <a:gd name="T11" fmla="*/ 17 h 2619"/>
                <a:gd name="T12" fmla="*/ 78 w 2621"/>
                <a:gd name="T13" fmla="*/ 24 h 2619"/>
                <a:gd name="T14" fmla="*/ 81 w 2621"/>
                <a:gd name="T15" fmla="*/ 31 h 2619"/>
                <a:gd name="T16" fmla="*/ 82 w 2621"/>
                <a:gd name="T17" fmla="*/ 41 h 2619"/>
                <a:gd name="T18" fmla="*/ 82 w 2621"/>
                <a:gd name="T19" fmla="*/ 44 h 2619"/>
                <a:gd name="T20" fmla="*/ 81 w 2621"/>
                <a:gd name="T21" fmla="*/ 52 h 2619"/>
                <a:gd name="T22" fmla="*/ 78 w 2621"/>
                <a:gd name="T23" fmla="*/ 59 h 2619"/>
                <a:gd name="T24" fmla="*/ 74 w 2621"/>
                <a:gd name="T25" fmla="*/ 66 h 2619"/>
                <a:gd name="T26" fmla="*/ 69 w 2621"/>
                <a:gd name="T27" fmla="*/ 72 h 2619"/>
                <a:gd name="T28" fmla="*/ 63 w 2621"/>
                <a:gd name="T29" fmla="*/ 76 h 2619"/>
                <a:gd name="T30" fmla="*/ 55 w 2621"/>
                <a:gd name="T31" fmla="*/ 80 h 2619"/>
                <a:gd name="T32" fmla="*/ 48 w 2621"/>
                <a:gd name="T33" fmla="*/ 82 h 2619"/>
                <a:gd name="T34" fmla="*/ 41 w 2621"/>
                <a:gd name="T35" fmla="*/ 82 h 2619"/>
                <a:gd name="T36" fmla="*/ 35 w 2621"/>
                <a:gd name="T37" fmla="*/ 82 h 2619"/>
                <a:gd name="T38" fmla="*/ 27 w 2621"/>
                <a:gd name="T39" fmla="*/ 80 h 2619"/>
                <a:gd name="T40" fmla="*/ 20 w 2621"/>
                <a:gd name="T41" fmla="*/ 76 h 2619"/>
                <a:gd name="T42" fmla="*/ 14 w 2621"/>
                <a:gd name="T43" fmla="*/ 72 h 2619"/>
                <a:gd name="T44" fmla="*/ 9 w 2621"/>
                <a:gd name="T45" fmla="*/ 66 h 2619"/>
                <a:gd name="T46" fmla="*/ 5 w 2621"/>
                <a:gd name="T47" fmla="*/ 59 h 2619"/>
                <a:gd name="T48" fmla="*/ 2 w 2621"/>
                <a:gd name="T49" fmla="*/ 52 h 2619"/>
                <a:gd name="T50" fmla="*/ 0 w 2621"/>
                <a:gd name="T51" fmla="*/ 41 h 2619"/>
                <a:gd name="T52" fmla="*/ 1 w 2621"/>
                <a:gd name="T53" fmla="*/ 39 h 2619"/>
                <a:gd name="T54" fmla="*/ 2 w 2621"/>
                <a:gd name="T55" fmla="*/ 31 h 2619"/>
                <a:gd name="T56" fmla="*/ 5 w 2621"/>
                <a:gd name="T57" fmla="*/ 24 h 2619"/>
                <a:gd name="T58" fmla="*/ 9 w 2621"/>
                <a:gd name="T59" fmla="*/ 17 h 2619"/>
                <a:gd name="T60" fmla="*/ 14 w 2621"/>
                <a:gd name="T61" fmla="*/ 11 h 2619"/>
                <a:gd name="T62" fmla="*/ 20 w 2621"/>
                <a:gd name="T63" fmla="*/ 6 h 2619"/>
                <a:gd name="T64" fmla="*/ 27 w 2621"/>
                <a:gd name="T65" fmla="*/ 3 h 2619"/>
                <a:gd name="T66" fmla="*/ 35 w 2621"/>
                <a:gd name="T67" fmla="*/ 1 h 2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1"/>
                <a:gd name="T103" fmla="*/ 0 h 2619"/>
                <a:gd name="T104" fmla="*/ 2621 w 2621"/>
                <a:gd name="T105" fmla="*/ 2619 h 2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1" h="2619">
                  <a:moveTo>
                    <a:pt x="1310" y="0"/>
                  </a:moveTo>
                  <a:lnTo>
                    <a:pt x="1310" y="0"/>
                  </a:lnTo>
                  <a:lnTo>
                    <a:pt x="1377" y="0"/>
                  </a:lnTo>
                  <a:lnTo>
                    <a:pt x="1509" y="14"/>
                  </a:lnTo>
                  <a:lnTo>
                    <a:pt x="1637" y="41"/>
                  </a:lnTo>
                  <a:lnTo>
                    <a:pt x="1759" y="79"/>
                  </a:lnTo>
                  <a:lnTo>
                    <a:pt x="1877" y="128"/>
                  </a:lnTo>
                  <a:lnTo>
                    <a:pt x="1987" y="189"/>
                  </a:lnTo>
                  <a:lnTo>
                    <a:pt x="2094" y="260"/>
                  </a:lnTo>
                  <a:lnTo>
                    <a:pt x="2190" y="341"/>
                  </a:lnTo>
                  <a:lnTo>
                    <a:pt x="2279" y="429"/>
                  </a:lnTo>
                  <a:lnTo>
                    <a:pt x="2360" y="526"/>
                  </a:lnTo>
                  <a:lnTo>
                    <a:pt x="2430" y="630"/>
                  </a:lnTo>
                  <a:lnTo>
                    <a:pt x="2491" y="742"/>
                  </a:lnTo>
                  <a:lnTo>
                    <a:pt x="2541" y="861"/>
                  </a:lnTo>
                  <a:lnTo>
                    <a:pt x="2580" y="983"/>
                  </a:lnTo>
                  <a:lnTo>
                    <a:pt x="2606" y="1109"/>
                  </a:lnTo>
                  <a:lnTo>
                    <a:pt x="2621" y="1310"/>
                  </a:lnTo>
                  <a:lnTo>
                    <a:pt x="2620" y="1377"/>
                  </a:lnTo>
                  <a:lnTo>
                    <a:pt x="2606" y="1509"/>
                  </a:lnTo>
                  <a:lnTo>
                    <a:pt x="2580" y="1637"/>
                  </a:lnTo>
                  <a:lnTo>
                    <a:pt x="2541" y="1759"/>
                  </a:lnTo>
                  <a:lnTo>
                    <a:pt x="2491" y="1877"/>
                  </a:lnTo>
                  <a:lnTo>
                    <a:pt x="2430" y="1987"/>
                  </a:lnTo>
                  <a:lnTo>
                    <a:pt x="2360" y="2092"/>
                  </a:lnTo>
                  <a:lnTo>
                    <a:pt x="2279" y="2190"/>
                  </a:lnTo>
                  <a:lnTo>
                    <a:pt x="2190" y="2279"/>
                  </a:lnTo>
                  <a:lnTo>
                    <a:pt x="2094" y="2359"/>
                  </a:lnTo>
                  <a:lnTo>
                    <a:pt x="1987" y="2428"/>
                  </a:lnTo>
                  <a:lnTo>
                    <a:pt x="1877" y="2489"/>
                  </a:lnTo>
                  <a:lnTo>
                    <a:pt x="1759" y="2539"/>
                  </a:lnTo>
                  <a:lnTo>
                    <a:pt x="1637" y="2578"/>
                  </a:lnTo>
                  <a:lnTo>
                    <a:pt x="1509" y="2604"/>
                  </a:lnTo>
                  <a:lnTo>
                    <a:pt x="1310" y="2619"/>
                  </a:lnTo>
                  <a:lnTo>
                    <a:pt x="1243" y="2618"/>
                  </a:lnTo>
                  <a:lnTo>
                    <a:pt x="1111" y="2604"/>
                  </a:lnTo>
                  <a:lnTo>
                    <a:pt x="985" y="2578"/>
                  </a:lnTo>
                  <a:lnTo>
                    <a:pt x="860" y="2539"/>
                  </a:lnTo>
                  <a:lnTo>
                    <a:pt x="744" y="2489"/>
                  </a:lnTo>
                  <a:lnTo>
                    <a:pt x="632" y="2428"/>
                  </a:lnTo>
                  <a:lnTo>
                    <a:pt x="528" y="2359"/>
                  </a:lnTo>
                  <a:lnTo>
                    <a:pt x="431" y="2279"/>
                  </a:lnTo>
                  <a:lnTo>
                    <a:pt x="340" y="2190"/>
                  </a:lnTo>
                  <a:lnTo>
                    <a:pt x="262" y="2092"/>
                  </a:lnTo>
                  <a:lnTo>
                    <a:pt x="191" y="1987"/>
                  </a:lnTo>
                  <a:lnTo>
                    <a:pt x="130" y="1877"/>
                  </a:lnTo>
                  <a:lnTo>
                    <a:pt x="80" y="1759"/>
                  </a:lnTo>
                  <a:lnTo>
                    <a:pt x="41" y="1637"/>
                  </a:lnTo>
                  <a:lnTo>
                    <a:pt x="15" y="1509"/>
                  </a:lnTo>
                  <a:lnTo>
                    <a:pt x="0" y="1310"/>
                  </a:lnTo>
                  <a:lnTo>
                    <a:pt x="2" y="1241"/>
                  </a:lnTo>
                  <a:lnTo>
                    <a:pt x="15" y="1109"/>
                  </a:lnTo>
                  <a:lnTo>
                    <a:pt x="41" y="983"/>
                  </a:lnTo>
                  <a:lnTo>
                    <a:pt x="80" y="861"/>
                  </a:lnTo>
                  <a:lnTo>
                    <a:pt x="130" y="742"/>
                  </a:lnTo>
                  <a:lnTo>
                    <a:pt x="191" y="630"/>
                  </a:lnTo>
                  <a:lnTo>
                    <a:pt x="262" y="526"/>
                  </a:lnTo>
                  <a:lnTo>
                    <a:pt x="340" y="429"/>
                  </a:lnTo>
                  <a:lnTo>
                    <a:pt x="431" y="341"/>
                  </a:lnTo>
                  <a:lnTo>
                    <a:pt x="528" y="260"/>
                  </a:lnTo>
                  <a:lnTo>
                    <a:pt x="632" y="189"/>
                  </a:lnTo>
                  <a:lnTo>
                    <a:pt x="744" y="128"/>
                  </a:lnTo>
                  <a:lnTo>
                    <a:pt x="860" y="79"/>
                  </a:lnTo>
                  <a:lnTo>
                    <a:pt x="985" y="41"/>
                  </a:lnTo>
                  <a:lnTo>
                    <a:pt x="1111" y="14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6" name="Freeform 23"/>
            <p:cNvSpPr>
              <a:spLocks/>
            </p:cNvSpPr>
            <p:nvPr/>
          </p:nvSpPr>
          <p:spPr bwMode="auto">
            <a:xfrm>
              <a:off x="1122" y="1726"/>
              <a:ext cx="88" cy="95"/>
            </a:xfrm>
            <a:custGeom>
              <a:avLst/>
              <a:gdLst>
                <a:gd name="T0" fmla="*/ 3 w 177"/>
                <a:gd name="T1" fmla="*/ 1 h 192"/>
                <a:gd name="T2" fmla="*/ 4 w 177"/>
                <a:gd name="T3" fmla="*/ 2 h 192"/>
                <a:gd name="T4" fmla="*/ 5 w 177"/>
                <a:gd name="T5" fmla="*/ 2 h 192"/>
                <a:gd name="T6" fmla="*/ 5 w 177"/>
                <a:gd name="T7" fmla="*/ 5 h 192"/>
                <a:gd name="T8" fmla="*/ 4 w 177"/>
                <a:gd name="T9" fmla="*/ 5 h 192"/>
                <a:gd name="T10" fmla="*/ 4 w 177"/>
                <a:gd name="T11" fmla="*/ 5 h 192"/>
                <a:gd name="T12" fmla="*/ 3 w 177"/>
                <a:gd name="T13" fmla="*/ 4 h 192"/>
                <a:gd name="T14" fmla="*/ 3 w 177"/>
                <a:gd name="T15" fmla="*/ 3 h 192"/>
                <a:gd name="T16" fmla="*/ 1 w 177"/>
                <a:gd name="T17" fmla="*/ 2 h 192"/>
                <a:gd name="T18" fmla="*/ 0 w 177"/>
                <a:gd name="T19" fmla="*/ 1 h 192"/>
                <a:gd name="T20" fmla="*/ 0 w 177"/>
                <a:gd name="T21" fmla="*/ 1 h 192"/>
                <a:gd name="T22" fmla="*/ 1 w 177"/>
                <a:gd name="T23" fmla="*/ 0 h 192"/>
                <a:gd name="T24" fmla="*/ 2 w 177"/>
                <a:gd name="T25" fmla="*/ 0 h 192"/>
                <a:gd name="T26" fmla="*/ 2 w 177"/>
                <a:gd name="T27" fmla="*/ 0 h 192"/>
                <a:gd name="T28" fmla="*/ 3 w 177"/>
                <a:gd name="T29" fmla="*/ 1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92"/>
                <a:gd name="T47" fmla="*/ 177 w 17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92">
                  <a:moveTo>
                    <a:pt x="122" y="42"/>
                  </a:moveTo>
                  <a:lnTo>
                    <a:pt x="153" y="75"/>
                  </a:lnTo>
                  <a:lnTo>
                    <a:pt x="161" y="95"/>
                  </a:lnTo>
                  <a:lnTo>
                    <a:pt x="177" y="174"/>
                  </a:lnTo>
                  <a:lnTo>
                    <a:pt x="155" y="192"/>
                  </a:lnTo>
                  <a:lnTo>
                    <a:pt x="132" y="190"/>
                  </a:lnTo>
                  <a:lnTo>
                    <a:pt x="126" y="148"/>
                  </a:lnTo>
                  <a:lnTo>
                    <a:pt x="102" y="99"/>
                  </a:lnTo>
                  <a:lnTo>
                    <a:pt x="53" y="65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35" y="8"/>
                  </a:lnTo>
                  <a:lnTo>
                    <a:pt x="65" y="0"/>
                  </a:lnTo>
                  <a:lnTo>
                    <a:pt x="92" y="28"/>
                  </a:lnTo>
                  <a:lnTo>
                    <a:pt x="12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7" name="Freeform 24"/>
            <p:cNvSpPr>
              <a:spLocks/>
            </p:cNvSpPr>
            <p:nvPr/>
          </p:nvSpPr>
          <p:spPr bwMode="auto">
            <a:xfrm>
              <a:off x="815" y="1740"/>
              <a:ext cx="96" cy="99"/>
            </a:xfrm>
            <a:custGeom>
              <a:avLst/>
              <a:gdLst>
                <a:gd name="T0" fmla="*/ 5 w 193"/>
                <a:gd name="T1" fmla="*/ 0 h 199"/>
                <a:gd name="T2" fmla="*/ 6 w 193"/>
                <a:gd name="T3" fmla="*/ 0 h 199"/>
                <a:gd name="T4" fmla="*/ 6 w 193"/>
                <a:gd name="T5" fmla="*/ 1 h 199"/>
                <a:gd name="T6" fmla="*/ 5 w 193"/>
                <a:gd name="T7" fmla="*/ 1 h 199"/>
                <a:gd name="T8" fmla="*/ 4 w 193"/>
                <a:gd name="T9" fmla="*/ 1 h 199"/>
                <a:gd name="T10" fmla="*/ 3 w 193"/>
                <a:gd name="T11" fmla="*/ 2 h 199"/>
                <a:gd name="T12" fmla="*/ 1 w 193"/>
                <a:gd name="T13" fmla="*/ 5 h 199"/>
                <a:gd name="T14" fmla="*/ 1 w 193"/>
                <a:gd name="T15" fmla="*/ 5 h 199"/>
                <a:gd name="T16" fmla="*/ 0 w 193"/>
                <a:gd name="T17" fmla="*/ 6 h 199"/>
                <a:gd name="T18" fmla="*/ 0 w 193"/>
                <a:gd name="T19" fmla="*/ 6 h 199"/>
                <a:gd name="T20" fmla="*/ 0 w 193"/>
                <a:gd name="T21" fmla="*/ 5 h 199"/>
                <a:gd name="T22" fmla="*/ 1 w 193"/>
                <a:gd name="T23" fmla="*/ 2 h 199"/>
                <a:gd name="T24" fmla="*/ 2 w 193"/>
                <a:gd name="T25" fmla="*/ 1 h 199"/>
                <a:gd name="T26" fmla="*/ 4 w 193"/>
                <a:gd name="T27" fmla="*/ 0 h 199"/>
                <a:gd name="T28" fmla="*/ 4 w 193"/>
                <a:gd name="T29" fmla="*/ 0 h 199"/>
                <a:gd name="T30" fmla="*/ 5 w 193"/>
                <a:gd name="T31" fmla="*/ 0 h 199"/>
                <a:gd name="T32" fmla="*/ 5 w 193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199"/>
                <a:gd name="T53" fmla="*/ 193 w 193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199">
                  <a:moveTo>
                    <a:pt x="191" y="18"/>
                  </a:moveTo>
                  <a:lnTo>
                    <a:pt x="193" y="20"/>
                  </a:lnTo>
                  <a:lnTo>
                    <a:pt x="193" y="32"/>
                  </a:lnTo>
                  <a:lnTo>
                    <a:pt x="177" y="47"/>
                  </a:lnTo>
                  <a:lnTo>
                    <a:pt x="140" y="55"/>
                  </a:lnTo>
                  <a:lnTo>
                    <a:pt x="99" y="87"/>
                  </a:lnTo>
                  <a:lnTo>
                    <a:pt x="43" y="165"/>
                  </a:lnTo>
                  <a:lnTo>
                    <a:pt x="41" y="181"/>
                  </a:lnTo>
                  <a:lnTo>
                    <a:pt x="12" y="199"/>
                  </a:lnTo>
                  <a:lnTo>
                    <a:pt x="0" y="197"/>
                  </a:lnTo>
                  <a:lnTo>
                    <a:pt x="4" y="164"/>
                  </a:lnTo>
                  <a:lnTo>
                    <a:pt x="36" y="95"/>
                  </a:lnTo>
                  <a:lnTo>
                    <a:pt x="77" y="45"/>
                  </a:lnTo>
                  <a:lnTo>
                    <a:pt x="130" y="4"/>
                  </a:lnTo>
                  <a:lnTo>
                    <a:pt x="136" y="0"/>
                  </a:lnTo>
                  <a:lnTo>
                    <a:pt x="177" y="6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8" name="Freeform 25"/>
            <p:cNvSpPr>
              <a:spLocks/>
            </p:cNvSpPr>
            <p:nvPr/>
          </p:nvSpPr>
          <p:spPr bwMode="auto">
            <a:xfrm>
              <a:off x="853" y="1805"/>
              <a:ext cx="350" cy="462"/>
            </a:xfrm>
            <a:custGeom>
              <a:avLst/>
              <a:gdLst>
                <a:gd name="T0" fmla="*/ 6 w 699"/>
                <a:gd name="T1" fmla="*/ 23 h 926"/>
                <a:gd name="T2" fmla="*/ 2 w 699"/>
                <a:gd name="T3" fmla="*/ 19 h 926"/>
                <a:gd name="T4" fmla="*/ 1 w 699"/>
                <a:gd name="T5" fmla="*/ 15 h 926"/>
                <a:gd name="T6" fmla="*/ 0 w 699"/>
                <a:gd name="T7" fmla="*/ 14 h 926"/>
                <a:gd name="T8" fmla="*/ 1 w 699"/>
                <a:gd name="T9" fmla="*/ 13 h 926"/>
                <a:gd name="T10" fmla="*/ 1 w 699"/>
                <a:gd name="T11" fmla="*/ 11 h 926"/>
                <a:gd name="T12" fmla="*/ 2 w 699"/>
                <a:gd name="T13" fmla="*/ 10 h 926"/>
                <a:gd name="T14" fmla="*/ 4 w 699"/>
                <a:gd name="T15" fmla="*/ 8 h 926"/>
                <a:gd name="T16" fmla="*/ 3 w 699"/>
                <a:gd name="T17" fmla="*/ 7 h 926"/>
                <a:gd name="T18" fmla="*/ 4 w 699"/>
                <a:gd name="T19" fmla="*/ 7 h 926"/>
                <a:gd name="T20" fmla="*/ 4 w 699"/>
                <a:gd name="T21" fmla="*/ 6 h 926"/>
                <a:gd name="T22" fmla="*/ 5 w 699"/>
                <a:gd name="T23" fmla="*/ 5 h 926"/>
                <a:gd name="T24" fmla="*/ 5 w 699"/>
                <a:gd name="T25" fmla="*/ 5 h 926"/>
                <a:gd name="T26" fmla="*/ 6 w 699"/>
                <a:gd name="T27" fmla="*/ 4 h 926"/>
                <a:gd name="T28" fmla="*/ 6 w 699"/>
                <a:gd name="T29" fmla="*/ 4 h 926"/>
                <a:gd name="T30" fmla="*/ 7 w 699"/>
                <a:gd name="T31" fmla="*/ 3 h 926"/>
                <a:gd name="T32" fmla="*/ 7 w 699"/>
                <a:gd name="T33" fmla="*/ 3 h 926"/>
                <a:gd name="T34" fmla="*/ 8 w 699"/>
                <a:gd name="T35" fmla="*/ 2 h 926"/>
                <a:gd name="T36" fmla="*/ 8 w 699"/>
                <a:gd name="T37" fmla="*/ 2 h 926"/>
                <a:gd name="T38" fmla="*/ 8 w 699"/>
                <a:gd name="T39" fmla="*/ 1 h 926"/>
                <a:gd name="T40" fmla="*/ 9 w 699"/>
                <a:gd name="T41" fmla="*/ 0 h 926"/>
                <a:gd name="T42" fmla="*/ 10 w 699"/>
                <a:gd name="T43" fmla="*/ 0 h 926"/>
                <a:gd name="T44" fmla="*/ 11 w 699"/>
                <a:gd name="T45" fmla="*/ 0 h 926"/>
                <a:gd name="T46" fmla="*/ 13 w 699"/>
                <a:gd name="T47" fmla="*/ 0 h 926"/>
                <a:gd name="T48" fmla="*/ 15 w 699"/>
                <a:gd name="T49" fmla="*/ 0 h 926"/>
                <a:gd name="T50" fmla="*/ 17 w 699"/>
                <a:gd name="T51" fmla="*/ 1 h 926"/>
                <a:gd name="T52" fmla="*/ 18 w 699"/>
                <a:gd name="T53" fmla="*/ 2 h 926"/>
                <a:gd name="T54" fmla="*/ 18 w 699"/>
                <a:gd name="T55" fmla="*/ 2 h 926"/>
                <a:gd name="T56" fmla="*/ 19 w 699"/>
                <a:gd name="T57" fmla="*/ 4 h 926"/>
                <a:gd name="T58" fmla="*/ 20 w 699"/>
                <a:gd name="T59" fmla="*/ 5 h 926"/>
                <a:gd name="T60" fmla="*/ 21 w 699"/>
                <a:gd name="T61" fmla="*/ 7 h 926"/>
                <a:gd name="T62" fmla="*/ 22 w 699"/>
                <a:gd name="T63" fmla="*/ 9 h 926"/>
                <a:gd name="T64" fmla="*/ 22 w 699"/>
                <a:gd name="T65" fmla="*/ 11 h 926"/>
                <a:gd name="T66" fmla="*/ 22 w 699"/>
                <a:gd name="T67" fmla="*/ 13 h 926"/>
                <a:gd name="T68" fmla="*/ 22 w 699"/>
                <a:gd name="T69" fmla="*/ 13 h 926"/>
                <a:gd name="T70" fmla="*/ 22 w 699"/>
                <a:gd name="T71" fmla="*/ 13 h 926"/>
                <a:gd name="T72" fmla="*/ 22 w 699"/>
                <a:gd name="T73" fmla="*/ 13 h 926"/>
                <a:gd name="T74" fmla="*/ 22 w 699"/>
                <a:gd name="T75" fmla="*/ 14 h 926"/>
                <a:gd name="T76" fmla="*/ 21 w 699"/>
                <a:gd name="T77" fmla="*/ 15 h 926"/>
                <a:gd name="T78" fmla="*/ 21 w 699"/>
                <a:gd name="T79" fmla="*/ 16 h 926"/>
                <a:gd name="T80" fmla="*/ 21 w 699"/>
                <a:gd name="T81" fmla="*/ 17 h 926"/>
                <a:gd name="T82" fmla="*/ 20 w 699"/>
                <a:gd name="T83" fmla="*/ 17 h 926"/>
                <a:gd name="T84" fmla="*/ 20 w 699"/>
                <a:gd name="T85" fmla="*/ 18 h 926"/>
                <a:gd name="T86" fmla="*/ 18 w 699"/>
                <a:gd name="T87" fmla="*/ 20 h 926"/>
                <a:gd name="T88" fmla="*/ 17 w 699"/>
                <a:gd name="T89" fmla="*/ 22 h 926"/>
                <a:gd name="T90" fmla="*/ 16 w 699"/>
                <a:gd name="T91" fmla="*/ 23 h 926"/>
                <a:gd name="T92" fmla="*/ 15 w 699"/>
                <a:gd name="T93" fmla="*/ 24 h 926"/>
                <a:gd name="T94" fmla="*/ 16 w 699"/>
                <a:gd name="T95" fmla="*/ 26 h 926"/>
                <a:gd name="T96" fmla="*/ 16 w 699"/>
                <a:gd name="T97" fmla="*/ 27 h 926"/>
                <a:gd name="T98" fmla="*/ 14 w 699"/>
                <a:gd name="T99" fmla="*/ 26 h 926"/>
                <a:gd name="T100" fmla="*/ 9 w 699"/>
                <a:gd name="T101" fmla="*/ 26 h 926"/>
                <a:gd name="T102" fmla="*/ 7 w 699"/>
                <a:gd name="T103" fmla="*/ 27 h 926"/>
                <a:gd name="T104" fmla="*/ 6 w 699"/>
                <a:gd name="T105" fmla="*/ 28 h 926"/>
                <a:gd name="T106" fmla="*/ 5 w 699"/>
                <a:gd name="T107" fmla="*/ 28 h 926"/>
                <a:gd name="T108" fmla="*/ 7 w 699"/>
                <a:gd name="T109" fmla="*/ 26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9"/>
                <a:gd name="T166" fmla="*/ 0 h 926"/>
                <a:gd name="T167" fmla="*/ 699 w 699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9" h="926">
                  <a:moveTo>
                    <a:pt x="266" y="827"/>
                  </a:moveTo>
                  <a:lnTo>
                    <a:pt x="171" y="747"/>
                  </a:lnTo>
                  <a:lnTo>
                    <a:pt x="142" y="719"/>
                  </a:lnTo>
                  <a:lnTo>
                    <a:pt x="53" y="609"/>
                  </a:lnTo>
                  <a:lnTo>
                    <a:pt x="14" y="544"/>
                  </a:lnTo>
                  <a:lnTo>
                    <a:pt x="4" y="490"/>
                  </a:lnTo>
                  <a:lnTo>
                    <a:pt x="8" y="487"/>
                  </a:lnTo>
                  <a:lnTo>
                    <a:pt x="0" y="461"/>
                  </a:lnTo>
                  <a:lnTo>
                    <a:pt x="4" y="461"/>
                  </a:lnTo>
                  <a:lnTo>
                    <a:pt x="4" y="443"/>
                  </a:lnTo>
                  <a:lnTo>
                    <a:pt x="8" y="420"/>
                  </a:lnTo>
                  <a:lnTo>
                    <a:pt x="29" y="374"/>
                  </a:lnTo>
                  <a:lnTo>
                    <a:pt x="29" y="353"/>
                  </a:lnTo>
                  <a:lnTo>
                    <a:pt x="53" y="323"/>
                  </a:lnTo>
                  <a:lnTo>
                    <a:pt x="73" y="284"/>
                  </a:lnTo>
                  <a:lnTo>
                    <a:pt x="100" y="270"/>
                  </a:lnTo>
                  <a:lnTo>
                    <a:pt x="90" y="264"/>
                  </a:lnTo>
                  <a:lnTo>
                    <a:pt x="92" y="254"/>
                  </a:lnTo>
                  <a:lnTo>
                    <a:pt x="96" y="258"/>
                  </a:lnTo>
                  <a:lnTo>
                    <a:pt x="100" y="240"/>
                  </a:lnTo>
                  <a:lnTo>
                    <a:pt x="116" y="230"/>
                  </a:lnTo>
                  <a:lnTo>
                    <a:pt x="116" y="219"/>
                  </a:lnTo>
                  <a:lnTo>
                    <a:pt x="138" y="201"/>
                  </a:lnTo>
                  <a:lnTo>
                    <a:pt x="140" y="181"/>
                  </a:lnTo>
                  <a:lnTo>
                    <a:pt x="159" y="173"/>
                  </a:lnTo>
                  <a:lnTo>
                    <a:pt x="159" y="165"/>
                  </a:lnTo>
                  <a:lnTo>
                    <a:pt x="173" y="160"/>
                  </a:lnTo>
                  <a:lnTo>
                    <a:pt x="181" y="158"/>
                  </a:lnTo>
                  <a:lnTo>
                    <a:pt x="191" y="148"/>
                  </a:lnTo>
                  <a:lnTo>
                    <a:pt x="191" y="134"/>
                  </a:lnTo>
                  <a:lnTo>
                    <a:pt x="189" y="130"/>
                  </a:lnTo>
                  <a:lnTo>
                    <a:pt x="205" y="126"/>
                  </a:lnTo>
                  <a:lnTo>
                    <a:pt x="217" y="110"/>
                  </a:lnTo>
                  <a:lnTo>
                    <a:pt x="209" y="104"/>
                  </a:lnTo>
                  <a:lnTo>
                    <a:pt x="240" y="85"/>
                  </a:lnTo>
                  <a:lnTo>
                    <a:pt x="248" y="85"/>
                  </a:lnTo>
                  <a:lnTo>
                    <a:pt x="250" y="81"/>
                  </a:lnTo>
                  <a:lnTo>
                    <a:pt x="250" y="73"/>
                  </a:lnTo>
                  <a:lnTo>
                    <a:pt x="240" y="69"/>
                  </a:lnTo>
                  <a:lnTo>
                    <a:pt x="244" y="61"/>
                  </a:lnTo>
                  <a:lnTo>
                    <a:pt x="260" y="51"/>
                  </a:lnTo>
                  <a:lnTo>
                    <a:pt x="284" y="10"/>
                  </a:lnTo>
                  <a:lnTo>
                    <a:pt x="309" y="16"/>
                  </a:lnTo>
                  <a:lnTo>
                    <a:pt x="313" y="14"/>
                  </a:lnTo>
                  <a:lnTo>
                    <a:pt x="313" y="8"/>
                  </a:lnTo>
                  <a:lnTo>
                    <a:pt x="341" y="20"/>
                  </a:lnTo>
                  <a:lnTo>
                    <a:pt x="366" y="53"/>
                  </a:lnTo>
                  <a:lnTo>
                    <a:pt x="388" y="20"/>
                  </a:lnTo>
                  <a:lnTo>
                    <a:pt x="414" y="0"/>
                  </a:lnTo>
                  <a:lnTo>
                    <a:pt x="457" y="4"/>
                  </a:lnTo>
                  <a:lnTo>
                    <a:pt x="488" y="16"/>
                  </a:lnTo>
                  <a:lnTo>
                    <a:pt x="538" y="61"/>
                  </a:lnTo>
                  <a:lnTo>
                    <a:pt x="544" y="73"/>
                  </a:lnTo>
                  <a:lnTo>
                    <a:pt x="547" y="77"/>
                  </a:lnTo>
                  <a:lnTo>
                    <a:pt x="553" y="77"/>
                  </a:lnTo>
                  <a:lnTo>
                    <a:pt x="557" y="93"/>
                  </a:lnTo>
                  <a:lnTo>
                    <a:pt x="563" y="93"/>
                  </a:lnTo>
                  <a:lnTo>
                    <a:pt x="603" y="144"/>
                  </a:lnTo>
                  <a:lnTo>
                    <a:pt x="611" y="165"/>
                  </a:lnTo>
                  <a:lnTo>
                    <a:pt x="634" y="191"/>
                  </a:lnTo>
                  <a:lnTo>
                    <a:pt x="654" y="227"/>
                  </a:lnTo>
                  <a:lnTo>
                    <a:pt x="654" y="244"/>
                  </a:lnTo>
                  <a:lnTo>
                    <a:pt x="681" y="282"/>
                  </a:lnTo>
                  <a:lnTo>
                    <a:pt x="683" y="303"/>
                  </a:lnTo>
                  <a:lnTo>
                    <a:pt x="697" y="327"/>
                  </a:lnTo>
                  <a:lnTo>
                    <a:pt x="699" y="370"/>
                  </a:lnTo>
                  <a:lnTo>
                    <a:pt x="697" y="418"/>
                  </a:lnTo>
                  <a:lnTo>
                    <a:pt x="691" y="424"/>
                  </a:lnTo>
                  <a:lnTo>
                    <a:pt x="693" y="433"/>
                  </a:lnTo>
                  <a:lnTo>
                    <a:pt x="691" y="433"/>
                  </a:lnTo>
                  <a:lnTo>
                    <a:pt x="687" y="431"/>
                  </a:lnTo>
                  <a:lnTo>
                    <a:pt x="681" y="441"/>
                  </a:lnTo>
                  <a:lnTo>
                    <a:pt x="687" y="447"/>
                  </a:lnTo>
                  <a:lnTo>
                    <a:pt x="691" y="443"/>
                  </a:lnTo>
                  <a:lnTo>
                    <a:pt x="687" y="451"/>
                  </a:lnTo>
                  <a:lnTo>
                    <a:pt x="687" y="461"/>
                  </a:lnTo>
                  <a:lnTo>
                    <a:pt x="683" y="459"/>
                  </a:lnTo>
                  <a:lnTo>
                    <a:pt x="666" y="494"/>
                  </a:lnTo>
                  <a:lnTo>
                    <a:pt x="666" y="498"/>
                  </a:lnTo>
                  <a:lnTo>
                    <a:pt x="664" y="524"/>
                  </a:lnTo>
                  <a:lnTo>
                    <a:pt x="646" y="532"/>
                  </a:lnTo>
                  <a:lnTo>
                    <a:pt x="642" y="548"/>
                  </a:lnTo>
                  <a:lnTo>
                    <a:pt x="630" y="552"/>
                  </a:lnTo>
                  <a:lnTo>
                    <a:pt x="634" y="561"/>
                  </a:lnTo>
                  <a:lnTo>
                    <a:pt x="611" y="585"/>
                  </a:lnTo>
                  <a:lnTo>
                    <a:pt x="611" y="599"/>
                  </a:lnTo>
                  <a:lnTo>
                    <a:pt x="583" y="624"/>
                  </a:lnTo>
                  <a:lnTo>
                    <a:pt x="573" y="654"/>
                  </a:lnTo>
                  <a:lnTo>
                    <a:pt x="553" y="670"/>
                  </a:lnTo>
                  <a:lnTo>
                    <a:pt x="526" y="715"/>
                  </a:lnTo>
                  <a:lnTo>
                    <a:pt x="504" y="737"/>
                  </a:lnTo>
                  <a:lnTo>
                    <a:pt x="500" y="754"/>
                  </a:lnTo>
                  <a:lnTo>
                    <a:pt x="488" y="764"/>
                  </a:lnTo>
                  <a:lnTo>
                    <a:pt x="467" y="784"/>
                  </a:lnTo>
                  <a:lnTo>
                    <a:pt x="459" y="813"/>
                  </a:lnTo>
                  <a:lnTo>
                    <a:pt x="484" y="847"/>
                  </a:lnTo>
                  <a:lnTo>
                    <a:pt x="488" y="857"/>
                  </a:lnTo>
                  <a:lnTo>
                    <a:pt x="488" y="867"/>
                  </a:lnTo>
                  <a:lnTo>
                    <a:pt x="447" y="865"/>
                  </a:lnTo>
                  <a:lnTo>
                    <a:pt x="423" y="851"/>
                  </a:lnTo>
                  <a:lnTo>
                    <a:pt x="347" y="841"/>
                  </a:lnTo>
                  <a:lnTo>
                    <a:pt x="287" y="857"/>
                  </a:lnTo>
                  <a:lnTo>
                    <a:pt x="268" y="869"/>
                  </a:lnTo>
                  <a:lnTo>
                    <a:pt x="215" y="892"/>
                  </a:lnTo>
                  <a:lnTo>
                    <a:pt x="191" y="920"/>
                  </a:lnTo>
                  <a:lnTo>
                    <a:pt x="185" y="926"/>
                  </a:lnTo>
                  <a:lnTo>
                    <a:pt x="159" y="924"/>
                  </a:lnTo>
                  <a:lnTo>
                    <a:pt x="159" y="900"/>
                  </a:lnTo>
                  <a:lnTo>
                    <a:pt x="185" y="867"/>
                  </a:lnTo>
                  <a:lnTo>
                    <a:pt x="220" y="853"/>
                  </a:lnTo>
                  <a:lnTo>
                    <a:pt x="266" y="8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09" name="Freeform 26"/>
            <p:cNvSpPr>
              <a:spLocks/>
            </p:cNvSpPr>
            <p:nvPr/>
          </p:nvSpPr>
          <p:spPr bwMode="auto">
            <a:xfrm>
              <a:off x="1024" y="1814"/>
              <a:ext cx="168" cy="389"/>
            </a:xfrm>
            <a:custGeom>
              <a:avLst/>
              <a:gdLst>
                <a:gd name="T0" fmla="*/ 7 w 334"/>
                <a:gd name="T1" fmla="*/ 3 h 778"/>
                <a:gd name="T2" fmla="*/ 8 w 334"/>
                <a:gd name="T3" fmla="*/ 5 h 778"/>
                <a:gd name="T4" fmla="*/ 11 w 334"/>
                <a:gd name="T5" fmla="*/ 9 h 778"/>
                <a:gd name="T6" fmla="*/ 10 w 334"/>
                <a:gd name="T7" fmla="*/ 13 h 778"/>
                <a:gd name="T8" fmla="*/ 9 w 334"/>
                <a:gd name="T9" fmla="*/ 17 h 778"/>
                <a:gd name="T10" fmla="*/ 5 w 334"/>
                <a:gd name="T11" fmla="*/ 22 h 778"/>
                <a:gd name="T12" fmla="*/ 3 w 334"/>
                <a:gd name="T13" fmla="*/ 24 h 778"/>
                <a:gd name="T14" fmla="*/ 0 w 334"/>
                <a:gd name="T15" fmla="*/ 24 h 778"/>
                <a:gd name="T16" fmla="*/ 1 w 334"/>
                <a:gd name="T17" fmla="*/ 22 h 778"/>
                <a:gd name="T18" fmla="*/ 1 w 334"/>
                <a:gd name="T19" fmla="*/ 20 h 778"/>
                <a:gd name="T20" fmla="*/ 1 w 334"/>
                <a:gd name="T21" fmla="*/ 19 h 778"/>
                <a:gd name="T22" fmla="*/ 1 w 334"/>
                <a:gd name="T23" fmla="*/ 18 h 778"/>
                <a:gd name="T24" fmla="*/ 2 w 334"/>
                <a:gd name="T25" fmla="*/ 18 h 778"/>
                <a:gd name="T26" fmla="*/ 2 w 334"/>
                <a:gd name="T27" fmla="*/ 18 h 778"/>
                <a:gd name="T28" fmla="*/ 2 w 334"/>
                <a:gd name="T29" fmla="*/ 19 h 778"/>
                <a:gd name="T30" fmla="*/ 2 w 334"/>
                <a:gd name="T31" fmla="*/ 19 h 778"/>
                <a:gd name="T32" fmla="*/ 3 w 334"/>
                <a:gd name="T33" fmla="*/ 20 h 778"/>
                <a:gd name="T34" fmla="*/ 3 w 334"/>
                <a:gd name="T35" fmla="*/ 20 h 778"/>
                <a:gd name="T36" fmla="*/ 4 w 334"/>
                <a:gd name="T37" fmla="*/ 20 h 778"/>
                <a:gd name="T38" fmla="*/ 5 w 334"/>
                <a:gd name="T39" fmla="*/ 20 h 778"/>
                <a:gd name="T40" fmla="*/ 6 w 334"/>
                <a:gd name="T41" fmla="*/ 20 h 778"/>
                <a:gd name="T42" fmla="*/ 6 w 334"/>
                <a:gd name="T43" fmla="*/ 20 h 778"/>
                <a:gd name="T44" fmla="*/ 7 w 334"/>
                <a:gd name="T45" fmla="*/ 19 h 778"/>
                <a:gd name="T46" fmla="*/ 7 w 334"/>
                <a:gd name="T47" fmla="*/ 19 h 778"/>
                <a:gd name="T48" fmla="*/ 7 w 334"/>
                <a:gd name="T49" fmla="*/ 19 h 778"/>
                <a:gd name="T50" fmla="*/ 7 w 334"/>
                <a:gd name="T51" fmla="*/ 18 h 778"/>
                <a:gd name="T52" fmla="*/ 8 w 334"/>
                <a:gd name="T53" fmla="*/ 18 h 778"/>
                <a:gd name="T54" fmla="*/ 8 w 334"/>
                <a:gd name="T55" fmla="*/ 18 h 778"/>
                <a:gd name="T56" fmla="*/ 8 w 334"/>
                <a:gd name="T57" fmla="*/ 17 h 778"/>
                <a:gd name="T58" fmla="*/ 8 w 334"/>
                <a:gd name="T59" fmla="*/ 17 h 778"/>
                <a:gd name="T60" fmla="*/ 8 w 334"/>
                <a:gd name="T61" fmla="*/ 15 h 778"/>
                <a:gd name="T62" fmla="*/ 8 w 334"/>
                <a:gd name="T63" fmla="*/ 15 h 778"/>
                <a:gd name="T64" fmla="*/ 8 w 334"/>
                <a:gd name="T65" fmla="*/ 14 h 778"/>
                <a:gd name="T66" fmla="*/ 7 w 334"/>
                <a:gd name="T67" fmla="*/ 14 h 778"/>
                <a:gd name="T68" fmla="*/ 7 w 334"/>
                <a:gd name="T69" fmla="*/ 13 h 778"/>
                <a:gd name="T70" fmla="*/ 6 w 334"/>
                <a:gd name="T71" fmla="*/ 13 h 778"/>
                <a:gd name="T72" fmla="*/ 6 w 334"/>
                <a:gd name="T73" fmla="*/ 13 h 778"/>
                <a:gd name="T74" fmla="*/ 5 w 334"/>
                <a:gd name="T75" fmla="*/ 12 h 778"/>
                <a:gd name="T76" fmla="*/ 5 w 334"/>
                <a:gd name="T77" fmla="*/ 12 h 778"/>
                <a:gd name="T78" fmla="*/ 4 w 334"/>
                <a:gd name="T79" fmla="*/ 12 h 778"/>
                <a:gd name="T80" fmla="*/ 4 w 334"/>
                <a:gd name="T81" fmla="*/ 12 h 778"/>
                <a:gd name="T82" fmla="*/ 3 w 334"/>
                <a:gd name="T83" fmla="*/ 12 h 778"/>
                <a:gd name="T84" fmla="*/ 3 w 334"/>
                <a:gd name="T85" fmla="*/ 13 h 778"/>
                <a:gd name="T86" fmla="*/ 3 w 334"/>
                <a:gd name="T87" fmla="*/ 13 h 778"/>
                <a:gd name="T88" fmla="*/ 2 w 334"/>
                <a:gd name="T89" fmla="*/ 13 h 778"/>
                <a:gd name="T90" fmla="*/ 2 w 334"/>
                <a:gd name="T91" fmla="*/ 13 h 778"/>
                <a:gd name="T92" fmla="*/ 2 w 334"/>
                <a:gd name="T93" fmla="*/ 12 h 778"/>
                <a:gd name="T94" fmla="*/ 2 w 334"/>
                <a:gd name="T95" fmla="*/ 10 h 778"/>
                <a:gd name="T96" fmla="*/ 2 w 334"/>
                <a:gd name="T97" fmla="*/ 10 h 778"/>
                <a:gd name="T98" fmla="*/ 2 w 334"/>
                <a:gd name="T99" fmla="*/ 6 h 778"/>
                <a:gd name="T100" fmla="*/ 2 w 334"/>
                <a:gd name="T101" fmla="*/ 6 h 778"/>
                <a:gd name="T102" fmla="*/ 2 w 334"/>
                <a:gd name="T103" fmla="*/ 5 h 778"/>
                <a:gd name="T104" fmla="*/ 2 w 334"/>
                <a:gd name="T105" fmla="*/ 1 h 778"/>
                <a:gd name="T106" fmla="*/ 4 w 334"/>
                <a:gd name="T107" fmla="*/ 0 h 778"/>
                <a:gd name="T108" fmla="*/ 6 w 334"/>
                <a:gd name="T109" fmla="*/ 2 h 7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778"/>
                <a:gd name="T167" fmla="*/ 334 w 334"/>
                <a:gd name="T168" fmla="*/ 778 h 7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778">
                  <a:moveTo>
                    <a:pt x="171" y="47"/>
                  </a:moveTo>
                  <a:lnTo>
                    <a:pt x="204" y="88"/>
                  </a:lnTo>
                  <a:lnTo>
                    <a:pt x="248" y="140"/>
                  </a:lnTo>
                  <a:lnTo>
                    <a:pt x="250" y="157"/>
                  </a:lnTo>
                  <a:lnTo>
                    <a:pt x="281" y="197"/>
                  </a:lnTo>
                  <a:lnTo>
                    <a:pt x="327" y="283"/>
                  </a:lnTo>
                  <a:lnTo>
                    <a:pt x="334" y="337"/>
                  </a:lnTo>
                  <a:lnTo>
                    <a:pt x="313" y="427"/>
                  </a:lnTo>
                  <a:lnTo>
                    <a:pt x="287" y="484"/>
                  </a:lnTo>
                  <a:lnTo>
                    <a:pt x="264" y="514"/>
                  </a:lnTo>
                  <a:lnTo>
                    <a:pt x="248" y="551"/>
                  </a:lnTo>
                  <a:lnTo>
                    <a:pt x="147" y="687"/>
                  </a:lnTo>
                  <a:lnTo>
                    <a:pt x="80" y="774"/>
                  </a:lnTo>
                  <a:lnTo>
                    <a:pt x="76" y="778"/>
                  </a:lnTo>
                  <a:lnTo>
                    <a:pt x="6" y="770"/>
                  </a:lnTo>
                  <a:lnTo>
                    <a:pt x="0" y="760"/>
                  </a:lnTo>
                  <a:lnTo>
                    <a:pt x="13" y="740"/>
                  </a:lnTo>
                  <a:lnTo>
                    <a:pt x="13" y="691"/>
                  </a:lnTo>
                  <a:lnTo>
                    <a:pt x="21" y="683"/>
                  </a:lnTo>
                  <a:lnTo>
                    <a:pt x="21" y="624"/>
                  </a:lnTo>
                  <a:lnTo>
                    <a:pt x="31" y="608"/>
                  </a:lnTo>
                  <a:lnTo>
                    <a:pt x="23" y="585"/>
                  </a:lnTo>
                  <a:lnTo>
                    <a:pt x="31" y="571"/>
                  </a:lnTo>
                  <a:lnTo>
                    <a:pt x="31" y="547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41" y="561"/>
                  </a:lnTo>
                  <a:lnTo>
                    <a:pt x="43" y="571"/>
                  </a:lnTo>
                  <a:lnTo>
                    <a:pt x="47" y="581"/>
                  </a:lnTo>
                  <a:lnTo>
                    <a:pt x="53" y="589"/>
                  </a:lnTo>
                  <a:lnTo>
                    <a:pt x="59" y="597"/>
                  </a:lnTo>
                  <a:lnTo>
                    <a:pt x="67" y="604"/>
                  </a:lnTo>
                  <a:lnTo>
                    <a:pt x="74" y="612"/>
                  </a:lnTo>
                  <a:lnTo>
                    <a:pt x="84" y="618"/>
                  </a:lnTo>
                  <a:lnTo>
                    <a:pt x="92" y="622"/>
                  </a:lnTo>
                  <a:lnTo>
                    <a:pt x="104" y="626"/>
                  </a:lnTo>
                  <a:lnTo>
                    <a:pt x="114" y="628"/>
                  </a:lnTo>
                  <a:lnTo>
                    <a:pt x="126" y="630"/>
                  </a:lnTo>
                  <a:lnTo>
                    <a:pt x="139" y="628"/>
                  </a:lnTo>
                  <a:lnTo>
                    <a:pt x="151" y="626"/>
                  </a:lnTo>
                  <a:lnTo>
                    <a:pt x="173" y="616"/>
                  </a:lnTo>
                  <a:lnTo>
                    <a:pt x="177" y="614"/>
                  </a:lnTo>
                  <a:lnTo>
                    <a:pt x="185" y="608"/>
                  </a:lnTo>
                  <a:lnTo>
                    <a:pt x="193" y="602"/>
                  </a:lnTo>
                  <a:lnTo>
                    <a:pt x="199" y="597"/>
                  </a:lnTo>
                  <a:lnTo>
                    <a:pt x="204" y="591"/>
                  </a:lnTo>
                  <a:lnTo>
                    <a:pt x="208" y="585"/>
                  </a:lnTo>
                  <a:lnTo>
                    <a:pt x="212" y="579"/>
                  </a:lnTo>
                  <a:lnTo>
                    <a:pt x="216" y="573"/>
                  </a:lnTo>
                  <a:lnTo>
                    <a:pt x="218" y="569"/>
                  </a:lnTo>
                  <a:lnTo>
                    <a:pt x="222" y="563"/>
                  </a:lnTo>
                  <a:lnTo>
                    <a:pt x="224" y="557"/>
                  </a:lnTo>
                  <a:lnTo>
                    <a:pt x="226" y="551"/>
                  </a:lnTo>
                  <a:lnTo>
                    <a:pt x="226" y="545"/>
                  </a:lnTo>
                  <a:lnTo>
                    <a:pt x="228" y="539"/>
                  </a:lnTo>
                  <a:lnTo>
                    <a:pt x="230" y="534"/>
                  </a:lnTo>
                  <a:lnTo>
                    <a:pt x="234" y="524"/>
                  </a:lnTo>
                  <a:lnTo>
                    <a:pt x="234" y="518"/>
                  </a:lnTo>
                  <a:lnTo>
                    <a:pt x="234" y="508"/>
                  </a:lnTo>
                  <a:lnTo>
                    <a:pt x="234" y="498"/>
                  </a:lnTo>
                  <a:lnTo>
                    <a:pt x="232" y="488"/>
                  </a:lnTo>
                  <a:lnTo>
                    <a:pt x="230" y="478"/>
                  </a:lnTo>
                  <a:lnTo>
                    <a:pt x="226" y="470"/>
                  </a:lnTo>
                  <a:lnTo>
                    <a:pt x="222" y="463"/>
                  </a:lnTo>
                  <a:lnTo>
                    <a:pt x="216" y="455"/>
                  </a:lnTo>
                  <a:lnTo>
                    <a:pt x="212" y="449"/>
                  </a:lnTo>
                  <a:lnTo>
                    <a:pt x="204" y="443"/>
                  </a:lnTo>
                  <a:lnTo>
                    <a:pt x="199" y="437"/>
                  </a:lnTo>
                  <a:lnTo>
                    <a:pt x="191" y="431"/>
                  </a:lnTo>
                  <a:lnTo>
                    <a:pt x="183" y="427"/>
                  </a:lnTo>
                  <a:lnTo>
                    <a:pt x="173" y="423"/>
                  </a:lnTo>
                  <a:lnTo>
                    <a:pt x="165" y="419"/>
                  </a:lnTo>
                  <a:lnTo>
                    <a:pt x="149" y="415"/>
                  </a:lnTo>
                  <a:lnTo>
                    <a:pt x="145" y="415"/>
                  </a:lnTo>
                  <a:lnTo>
                    <a:pt x="136" y="413"/>
                  </a:lnTo>
                  <a:lnTo>
                    <a:pt x="126" y="411"/>
                  </a:lnTo>
                  <a:lnTo>
                    <a:pt x="118" y="411"/>
                  </a:lnTo>
                  <a:lnTo>
                    <a:pt x="108" y="411"/>
                  </a:lnTo>
                  <a:lnTo>
                    <a:pt x="102" y="411"/>
                  </a:lnTo>
                  <a:lnTo>
                    <a:pt x="94" y="413"/>
                  </a:lnTo>
                  <a:lnTo>
                    <a:pt x="86" y="415"/>
                  </a:lnTo>
                  <a:lnTo>
                    <a:pt x="78" y="417"/>
                  </a:lnTo>
                  <a:lnTo>
                    <a:pt x="73" y="419"/>
                  </a:lnTo>
                  <a:lnTo>
                    <a:pt x="67" y="421"/>
                  </a:lnTo>
                  <a:lnTo>
                    <a:pt x="61" y="425"/>
                  </a:lnTo>
                  <a:lnTo>
                    <a:pt x="55" y="429"/>
                  </a:lnTo>
                  <a:lnTo>
                    <a:pt x="51" y="433"/>
                  </a:lnTo>
                  <a:lnTo>
                    <a:pt x="45" y="439"/>
                  </a:lnTo>
                  <a:lnTo>
                    <a:pt x="39" y="447"/>
                  </a:lnTo>
                  <a:lnTo>
                    <a:pt x="39" y="366"/>
                  </a:lnTo>
                  <a:lnTo>
                    <a:pt x="47" y="356"/>
                  </a:lnTo>
                  <a:lnTo>
                    <a:pt x="45" y="311"/>
                  </a:lnTo>
                  <a:lnTo>
                    <a:pt x="47" y="307"/>
                  </a:lnTo>
                  <a:lnTo>
                    <a:pt x="39" y="295"/>
                  </a:lnTo>
                  <a:lnTo>
                    <a:pt x="39" y="238"/>
                  </a:lnTo>
                  <a:lnTo>
                    <a:pt x="47" y="197"/>
                  </a:lnTo>
                  <a:lnTo>
                    <a:pt x="45" y="171"/>
                  </a:lnTo>
                  <a:lnTo>
                    <a:pt x="49" y="163"/>
                  </a:lnTo>
                  <a:lnTo>
                    <a:pt x="47" y="147"/>
                  </a:lnTo>
                  <a:lnTo>
                    <a:pt x="33" y="130"/>
                  </a:lnTo>
                  <a:lnTo>
                    <a:pt x="33" y="106"/>
                  </a:lnTo>
                  <a:lnTo>
                    <a:pt x="61" y="27"/>
                  </a:lnTo>
                  <a:lnTo>
                    <a:pt x="71" y="12"/>
                  </a:lnTo>
                  <a:lnTo>
                    <a:pt x="100" y="0"/>
                  </a:lnTo>
                  <a:lnTo>
                    <a:pt x="120" y="8"/>
                  </a:lnTo>
                  <a:lnTo>
                    <a:pt x="171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0" name="Freeform 27"/>
            <p:cNvSpPr>
              <a:spLocks/>
            </p:cNvSpPr>
            <p:nvPr/>
          </p:nvSpPr>
          <p:spPr bwMode="auto">
            <a:xfrm>
              <a:off x="903" y="2293"/>
              <a:ext cx="221" cy="96"/>
            </a:xfrm>
            <a:custGeom>
              <a:avLst/>
              <a:gdLst>
                <a:gd name="T0" fmla="*/ 14 w 442"/>
                <a:gd name="T1" fmla="*/ 1 h 191"/>
                <a:gd name="T2" fmla="*/ 14 w 442"/>
                <a:gd name="T3" fmla="*/ 2 h 191"/>
                <a:gd name="T4" fmla="*/ 14 w 442"/>
                <a:gd name="T5" fmla="*/ 3 h 191"/>
                <a:gd name="T6" fmla="*/ 13 w 442"/>
                <a:gd name="T7" fmla="*/ 3 h 191"/>
                <a:gd name="T8" fmla="*/ 13 w 442"/>
                <a:gd name="T9" fmla="*/ 4 h 191"/>
                <a:gd name="T10" fmla="*/ 13 w 442"/>
                <a:gd name="T11" fmla="*/ 4 h 191"/>
                <a:gd name="T12" fmla="*/ 12 w 442"/>
                <a:gd name="T13" fmla="*/ 5 h 191"/>
                <a:gd name="T14" fmla="*/ 10 w 442"/>
                <a:gd name="T15" fmla="*/ 6 h 191"/>
                <a:gd name="T16" fmla="*/ 7 w 442"/>
                <a:gd name="T17" fmla="*/ 6 h 191"/>
                <a:gd name="T18" fmla="*/ 7 w 442"/>
                <a:gd name="T19" fmla="*/ 6 h 191"/>
                <a:gd name="T20" fmla="*/ 7 w 442"/>
                <a:gd name="T21" fmla="*/ 6 h 191"/>
                <a:gd name="T22" fmla="*/ 7 w 442"/>
                <a:gd name="T23" fmla="*/ 6 h 191"/>
                <a:gd name="T24" fmla="*/ 6 w 442"/>
                <a:gd name="T25" fmla="*/ 6 h 191"/>
                <a:gd name="T26" fmla="*/ 6 w 442"/>
                <a:gd name="T27" fmla="*/ 6 h 191"/>
                <a:gd name="T28" fmla="*/ 5 w 442"/>
                <a:gd name="T29" fmla="*/ 6 h 191"/>
                <a:gd name="T30" fmla="*/ 5 w 442"/>
                <a:gd name="T31" fmla="*/ 6 h 191"/>
                <a:gd name="T32" fmla="*/ 5 w 442"/>
                <a:gd name="T33" fmla="*/ 6 h 191"/>
                <a:gd name="T34" fmla="*/ 3 w 442"/>
                <a:gd name="T35" fmla="*/ 6 h 191"/>
                <a:gd name="T36" fmla="*/ 3 w 442"/>
                <a:gd name="T37" fmla="*/ 6 h 191"/>
                <a:gd name="T38" fmla="*/ 3 w 442"/>
                <a:gd name="T39" fmla="*/ 6 h 191"/>
                <a:gd name="T40" fmla="*/ 1 w 442"/>
                <a:gd name="T41" fmla="*/ 4 h 191"/>
                <a:gd name="T42" fmla="*/ 1 w 442"/>
                <a:gd name="T43" fmla="*/ 3 h 191"/>
                <a:gd name="T44" fmla="*/ 0 w 442"/>
                <a:gd name="T45" fmla="*/ 3 h 191"/>
                <a:gd name="T46" fmla="*/ 1 w 442"/>
                <a:gd name="T47" fmla="*/ 2 h 191"/>
                <a:gd name="T48" fmla="*/ 1 w 442"/>
                <a:gd name="T49" fmla="*/ 2 h 191"/>
                <a:gd name="T50" fmla="*/ 2 w 442"/>
                <a:gd name="T51" fmla="*/ 2 h 191"/>
                <a:gd name="T52" fmla="*/ 3 w 442"/>
                <a:gd name="T53" fmla="*/ 3 h 191"/>
                <a:gd name="T54" fmla="*/ 3 w 442"/>
                <a:gd name="T55" fmla="*/ 3 h 191"/>
                <a:gd name="T56" fmla="*/ 3 w 442"/>
                <a:gd name="T57" fmla="*/ 3 h 191"/>
                <a:gd name="T58" fmla="*/ 5 w 442"/>
                <a:gd name="T59" fmla="*/ 4 h 191"/>
                <a:gd name="T60" fmla="*/ 5 w 442"/>
                <a:gd name="T61" fmla="*/ 4 h 191"/>
                <a:gd name="T62" fmla="*/ 6 w 442"/>
                <a:gd name="T63" fmla="*/ 3 h 191"/>
                <a:gd name="T64" fmla="*/ 6 w 442"/>
                <a:gd name="T65" fmla="*/ 3 h 191"/>
                <a:gd name="T66" fmla="*/ 7 w 442"/>
                <a:gd name="T67" fmla="*/ 3 h 191"/>
                <a:gd name="T68" fmla="*/ 7 w 442"/>
                <a:gd name="T69" fmla="*/ 4 h 191"/>
                <a:gd name="T70" fmla="*/ 7 w 442"/>
                <a:gd name="T71" fmla="*/ 3 h 191"/>
                <a:gd name="T72" fmla="*/ 7 w 442"/>
                <a:gd name="T73" fmla="*/ 3 h 191"/>
                <a:gd name="T74" fmla="*/ 7 w 442"/>
                <a:gd name="T75" fmla="*/ 3 h 191"/>
                <a:gd name="T76" fmla="*/ 9 w 442"/>
                <a:gd name="T77" fmla="*/ 3 h 191"/>
                <a:gd name="T78" fmla="*/ 10 w 442"/>
                <a:gd name="T79" fmla="*/ 3 h 191"/>
                <a:gd name="T80" fmla="*/ 10 w 442"/>
                <a:gd name="T81" fmla="*/ 3 h 191"/>
                <a:gd name="T82" fmla="*/ 11 w 442"/>
                <a:gd name="T83" fmla="*/ 2 h 191"/>
                <a:gd name="T84" fmla="*/ 11 w 442"/>
                <a:gd name="T85" fmla="*/ 2 h 191"/>
                <a:gd name="T86" fmla="*/ 12 w 442"/>
                <a:gd name="T87" fmla="*/ 2 h 191"/>
                <a:gd name="T88" fmla="*/ 12 w 442"/>
                <a:gd name="T89" fmla="*/ 1 h 191"/>
                <a:gd name="T90" fmla="*/ 13 w 442"/>
                <a:gd name="T91" fmla="*/ 1 h 191"/>
                <a:gd name="T92" fmla="*/ 13 w 442"/>
                <a:gd name="T93" fmla="*/ 1 h 191"/>
                <a:gd name="T94" fmla="*/ 14 w 442"/>
                <a:gd name="T95" fmla="*/ 0 h 191"/>
                <a:gd name="T96" fmla="*/ 14 w 442"/>
                <a:gd name="T97" fmla="*/ 0 h 191"/>
                <a:gd name="T98" fmla="*/ 14 w 442"/>
                <a:gd name="T99" fmla="*/ 1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191"/>
                <a:gd name="T152" fmla="*/ 442 w 442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191">
                  <a:moveTo>
                    <a:pt x="442" y="30"/>
                  </a:moveTo>
                  <a:lnTo>
                    <a:pt x="442" y="33"/>
                  </a:lnTo>
                  <a:lnTo>
                    <a:pt x="430" y="73"/>
                  </a:lnTo>
                  <a:lnTo>
                    <a:pt x="414" y="96"/>
                  </a:lnTo>
                  <a:lnTo>
                    <a:pt x="414" y="102"/>
                  </a:lnTo>
                  <a:lnTo>
                    <a:pt x="388" y="116"/>
                  </a:lnTo>
                  <a:lnTo>
                    <a:pt x="377" y="132"/>
                  </a:lnTo>
                  <a:lnTo>
                    <a:pt x="296" y="171"/>
                  </a:lnTo>
                  <a:lnTo>
                    <a:pt x="252" y="181"/>
                  </a:lnTo>
                  <a:lnTo>
                    <a:pt x="237" y="173"/>
                  </a:lnTo>
                  <a:lnTo>
                    <a:pt x="213" y="191"/>
                  </a:lnTo>
                  <a:lnTo>
                    <a:pt x="205" y="187"/>
                  </a:lnTo>
                  <a:lnTo>
                    <a:pt x="174" y="187"/>
                  </a:lnTo>
                  <a:lnTo>
                    <a:pt x="174" y="183"/>
                  </a:lnTo>
                  <a:lnTo>
                    <a:pt x="158" y="183"/>
                  </a:lnTo>
                  <a:lnTo>
                    <a:pt x="154" y="187"/>
                  </a:lnTo>
                  <a:lnTo>
                    <a:pt x="140" y="177"/>
                  </a:lnTo>
                  <a:lnTo>
                    <a:pt x="109" y="173"/>
                  </a:lnTo>
                  <a:lnTo>
                    <a:pt x="99" y="163"/>
                  </a:lnTo>
                  <a:lnTo>
                    <a:pt x="81" y="163"/>
                  </a:lnTo>
                  <a:lnTo>
                    <a:pt x="22" y="126"/>
                  </a:lnTo>
                  <a:lnTo>
                    <a:pt x="10" y="87"/>
                  </a:lnTo>
                  <a:lnTo>
                    <a:pt x="0" y="67"/>
                  </a:lnTo>
                  <a:lnTo>
                    <a:pt x="4" y="57"/>
                  </a:lnTo>
                  <a:lnTo>
                    <a:pt x="22" y="49"/>
                  </a:lnTo>
                  <a:lnTo>
                    <a:pt x="44" y="57"/>
                  </a:lnTo>
                  <a:lnTo>
                    <a:pt x="81" y="87"/>
                  </a:lnTo>
                  <a:lnTo>
                    <a:pt x="93" y="87"/>
                  </a:lnTo>
                  <a:lnTo>
                    <a:pt x="91" y="96"/>
                  </a:lnTo>
                  <a:lnTo>
                    <a:pt x="138" y="98"/>
                  </a:lnTo>
                  <a:lnTo>
                    <a:pt x="154" y="102"/>
                  </a:lnTo>
                  <a:lnTo>
                    <a:pt x="191" y="93"/>
                  </a:lnTo>
                  <a:lnTo>
                    <a:pt x="187" y="96"/>
                  </a:lnTo>
                  <a:lnTo>
                    <a:pt x="213" y="96"/>
                  </a:lnTo>
                  <a:lnTo>
                    <a:pt x="227" y="102"/>
                  </a:lnTo>
                  <a:lnTo>
                    <a:pt x="241" y="93"/>
                  </a:lnTo>
                  <a:lnTo>
                    <a:pt x="247" y="87"/>
                  </a:lnTo>
                  <a:lnTo>
                    <a:pt x="252" y="93"/>
                  </a:lnTo>
                  <a:lnTo>
                    <a:pt x="288" y="81"/>
                  </a:lnTo>
                  <a:lnTo>
                    <a:pt x="292" y="71"/>
                  </a:lnTo>
                  <a:lnTo>
                    <a:pt x="306" y="71"/>
                  </a:lnTo>
                  <a:lnTo>
                    <a:pt x="323" y="57"/>
                  </a:lnTo>
                  <a:lnTo>
                    <a:pt x="343" y="49"/>
                  </a:lnTo>
                  <a:lnTo>
                    <a:pt x="359" y="33"/>
                  </a:lnTo>
                  <a:lnTo>
                    <a:pt x="377" y="26"/>
                  </a:lnTo>
                  <a:lnTo>
                    <a:pt x="404" y="4"/>
                  </a:lnTo>
                  <a:lnTo>
                    <a:pt x="414" y="6"/>
                  </a:lnTo>
                  <a:lnTo>
                    <a:pt x="420" y="0"/>
                  </a:lnTo>
                  <a:lnTo>
                    <a:pt x="430" y="0"/>
                  </a:lnTo>
                  <a:lnTo>
                    <a:pt x="442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1" name="Freeform 28"/>
            <p:cNvSpPr>
              <a:spLocks/>
            </p:cNvSpPr>
            <p:nvPr/>
          </p:nvSpPr>
          <p:spPr bwMode="auto">
            <a:xfrm>
              <a:off x="624" y="2316"/>
              <a:ext cx="825" cy="264"/>
            </a:xfrm>
            <a:custGeom>
              <a:avLst/>
              <a:gdLst>
                <a:gd name="T0" fmla="*/ 47 w 1649"/>
                <a:gd name="T1" fmla="*/ 1 h 528"/>
                <a:gd name="T2" fmla="*/ 49 w 1649"/>
                <a:gd name="T3" fmla="*/ 2 h 528"/>
                <a:gd name="T4" fmla="*/ 49 w 1649"/>
                <a:gd name="T5" fmla="*/ 3 h 528"/>
                <a:gd name="T6" fmla="*/ 52 w 1649"/>
                <a:gd name="T7" fmla="*/ 3 h 528"/>
                <a:gd name="T8" fmla="*/ 52 w 1649"/>
                <a:gd name="T9" fmla="*/ 4 h 528"/>
                <a:gd name="T10" fmla="*/ 51 w 1649"/>
                <a:gd name="T11" fmla="*/ 4 h 528"/>
                <a:gd name="T12" fmla="*/ 50 w 1649"/>
                <a:gd name="T13" fmla="*/ 4 h 528"/>
                <a:gd name="T14" fmla="*/ 48 w 1649"/>
                <a:gd name="T15" fmla="*/ 4 h 528"/>
                <a:gd name="T16" fmla="*/ 45 w 1649"/>
                <a:gd name="T17" fmla="*/ 5 h 528"/>
                <a:gd name="T18" fmla="*/ 44 w 1649"/>
                <a:gd name="T19" fmla="*/ 6 h 528"/>
                <a:gd name="T20" fmla="*/ 44 w 1649"/>
                <a:gd name="T21" fmla="*/ 7 h 528"/>
                <a:gd name="T22" fmla="*/ 43 w 1649"/>
                <a:gd name="T23" fmla="*/ 7 h 528"/>
                <a:gd name="T24" fmla="*/ 39 w 1649"/>
                <a:gd name="T25" fmla="*/ 10 h 528"/>
                <a:gd name="T26" fmla="*/ 38 w 1649"/>
                <a:gd name="T27" fmla="*/ 11 h 528"/>
                <a:gd name="T28" fmla="*/ 32 w 1649"/>
                <a:gd name="T29" fmla="*/ 14 h 528"/>
                <a:gd name="T30" fmla="*/ 30 w 1649"/>
                <a:gd name="T31" fmla="*/ 14 h 528"/>
                <a:gd name="T32" fmla="*/ 29 w 1649"/>
                <a:gd name="T33" fmla="*/ 15 h 528"/>
                <a:gd name="T34" fmla="*/ 27 w 1649"/>
                <a:gd name="T35" fmla="*/ 15 h 528"/>
                <a:gd name="T36" fmla="*/ 26 w 1649"/>
                <a:gd name="T37" fmla="*/ 16 h 528"/>
                <a:gd name="T38" fmla="*/ 25 w 1649"/>
                <a:gd name="T39" fmla="*/ 16 h 528"/>
                <a:gd name="T40" fmla="*/ 23 w 1649"/>
                <a:gd name="T41" fmla="*/ 17 h 528"/>
                <a:gd name="T42" fmla="*/ 22 w 1649"/>
                <a:gd name="T43" fmla="*/ 17 h 528"/>
                <a:gd name="T44" fmla="*/ 21 w 1649"/>
                <a:gd name="T45" fmla="*/ 17 h 528"/>
                <a:gd name="T46" fmla="*/ 16 w 1649"/>
                <a:gd name="T47" fmla="*/ 15 h 528"/>
                <a:gd name="T48" fmla="*/ 15 w 1649"/>
                <a:gd name="T49" fmla="*/ 14 h 528"/>
                <a:gd name="T50" fmla="*/ 13 w 1649"/>
                <a:gd name="T51" fmla="*/ 14 h 528"/>
                <a:gd name="T52" fmla="*/ 8 w 1649"/>
                <a:gd name="T53" fmla="*/ 11 h 528"/>
                <a:gd name="T54" fmla="*/ 4 w 1649"/>
                <a:gd name="T55" fmla="*/ 7 h 528"/>
                <a:gd name="T56" fmla="*/ 2 w 1649"/>
                <a:gd name="T57" fmla="*/ 8 h 528"/>
                <a:gd name="T58" fmla="*/ 1 w 1649"/>
                <a:gd name="T59" fmla="*/ 8 h 528"/>
                <a:gd name="T60" fmla="*/ 0 w 1649"/>
                <a:gd name="T61" fmla="*/ 8 h 528"/>
                <a:gd name="T62" fmla="*/ 3 w 1649"/>
                <a:gd name="T63" fmla="*/ 6 h 528"/>
                <a:gd name="T64" fmla="*/ 5 w 1649"/>
                <a:gd name="T65" fmla="*/ 4 h 528"/>
                <a:gd name="T66" fmla="*/ 6 w 1649"/>
                <a:gd name="T67" fmla="*/ 2 h 528"/>
                <a:gd name="T68" fmla="*/ 6 w 1649"/>
                <a:gd name="T69" fmla="*/ 2 h 528"/>
                <a:gd name="T70" fmla="*/ 7 w 1649"/>
                <a:gd name="T71" fmla="*/ 2 h 528"/>
                <a:gd name="T72" fmla="*/ 6 w 1649"/>
                <a:gd name="T73" fmla="*/ 5 h 528"/>
                <a:gd name="T74" fmla="*/ 5 w 1649"/>
                <a:gd name="T75" fmla="*/ 6 h 528"/>
                <a:gd name="T76" fmla="*/ 7 w 1649"/>
                <a:gd name="T77" fmla="*/ 9 h 528"/>
                <a:gd name="T78" fmla="*/ 9 w 1649"/>
                <a:gd name="T79" fmla="*/ 10 h 528"/>
                <a:gd name="T80" fmla="*/ 11 w 1649"/>
                <a:gd name="T81" fmla="*/ 11 h 528"/>
                <a:gd name="T82" fmla="*/ 16 w 1649"/>
                <a:gd name="T83" fmla="*/ 13 h 528"/>
                <a:gd name="T84" fmla="*/ 23 w 1649"/>
                <a:gd name="T85" fmla="*/ 14 h 528"/>
                <a:gd name="T86" fmla="*/ 25 w 1649"/>
                <a:gd name="T87" fmla="*/ 14 h 528"/>
                <a:gd name="T88" fmla="*/ 31 w 1649"/>
                <a:gd name="T89" fmla="*/ 13 h 528"/>
                <a:gd name="T90" fmla="*/ 35 w 1649"/>
                <a:gd name="T91" fmla="*/ 11 h 528"/>
                <a:gd name="T92" fmla="*/ 37 w 1649"/>
                <a:gd name="T93" fmla="*/ 10 h 528"/>
                <a:gd name="T94" fmla="*/ 38 w 1649"/>
                <a:gd name="T95" fmla="*/ 9 h 528"/>
                <a:gd name="T96" fmla="*/ 39 w 1649"/>
                <a:gd name="T97" fmla="*/ 9 h 528"/>
                <a:gd name="T98" fmla="*/ 41 w 1649"/>
                <a:gd name="T99" fmla="*/ 7 h 528"/>
                <a:gd name="T100" fmla="*/ 43 w 1649"/>
                <a:gd name="T101" fmla="*/ 6 h 528"/>
                <a:gd name="T102" fmla="*/ 44 w 1649"/>
                <a:gd name="T103" fmla="*/ 5 h 528"/>
                <a:gd name="T104" fmla="*/ 45 w 1649"/>
                <a:gd name="T105" fmla="*/ 4 h 528"/>
                <a:gd name="T106" fmla="*/ 45 w 1649"/>
                <a:gd name="T107" fmla="*/ 4 h 528"/>
                <a:gd name="T108" fmla="*/ 45 w 1649"/>
                <a:gd name="T109" fmla="*/ 2 h 528"/>
                <a:gd name="T110" fmla="*/ 45 w 1649"/>
                <a:gd name="T111" fmla="*/ 1 h 528"/>
                <a:gd name="T112" fmla="*/ 45 w 1649"/>
                <a:gd name="T113" fmla="*/ 1 h 528"/>
                <a:gd name="T114" fmla="*/ 45 w 1649"/>
                <a:gd name="T115" fmla="*/ 1 h 528"/>
                <a:gd name="T116" fmla="*/ 45 w 1649"/>
                <a:gd name="T117" fmla="*/ 1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9"/>
                <a:gd name="T178" fmla="*/ 0 h 528"/>
                <a:gd name="T179" fmla="*/ 1649 w 1649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9" h="528">
                  <a:moveTo>
                    <a:pt x="1450" y="12"/>
                  </a:moveTo>
                  <a:lnTo>
                    <a:pt x="1487" y="61"/>
                  </a:lnTo>
                  <a:lnTo>
                    <a:pt x="1507" y="79"/>
                  </a:lnTo>
                  <a:lnTo>
                    <a:pt x="1542" y="93"/>
                  </a:lnTo>
                  <a:lnTo>
                    <a:pt x="1568" y="97"/>
                  </a:lnTo>
                  <a:lnTo>
                    <a:pt x="1568" y="101"/>
                  </a:lnTo>
                  <a:lnTo>
                    <a:pt x="1613" y="105"/>
                  </a:lnTo>
                  <a:lnTo>
                    <a:pt x="1649" y="105"/>
                  </a:lnTo>
                  <a:lnTo>
                    <a:pt x="1649" y="128"/>
                  </a:lnTo>
                  <a:lnTo>
                    <a:pt x="1633" y="138"/>
                  </a:lnTo>
                  <a:lnTo>
                    <a:pt x="1613" y="136"/>
                  </a:lnTo>
                  <a:lnTo>
                    <a:pt x="1611" y="138"/>
                  </a:lnTo>
                  <a:lnTo>
                    <a:pt x="1611" y="144"/>
                  </a:lnTo>
                  <a:lnTo>
                    <a:pt x="1590" y="144"/>
                  </a:lnTo>
                  <a:lnTo>
                    <a:pt x="1560" y="152"/>
                  </a:lnTo>
                  <a:lnTo>
                    <a:pt x="1525" y="138"/>
                  </a:lnTo>
                  <a:lnTo>
                    <a:pt x="1481" y="132"/>
                  </a:lnTo>
                  <a:lnTo>
                    <a:pt x="1438" y="178"/>
                  </a:lnTo>
                  <a:lnTo>
                    <a:pt x="1440" y="181"/>
                  </a:lnTo>
                  <a:lnTo>
                    <a:pt x="1404" y="201"/>
                  </a:lnTo>
                  <a:lnTo>
                    <a:pt x="1389" y="221"/>
                  </a:lnTo>
                  <a:lnTo>
                    <a:pt x="1381" y="229"/>
                  </a:lnTo>
                  <a:lnTo>
                    <a:pt x="1361" y="237"/>
                  </a:lnTo>
                  <a:lnTo>
                    <a:pt x="1361" y="243"/>
                  </a:lnTo>
                  <a:lnTo>
                    <a:pt x="1284" y="298"/>
                  </a:lnTo>
                  <a:lnTo>
                    <a:pt x="1221" y="347"/>
                  </a:lnTo>
                  <a:lnTo>
                    <a:pt x="1221" y="355"/>
                  </a:lnTo>
                  <a:lnTo>
                    <a:pt x="1199" y="365"/>
                  </a:lnTo>
                  <a:lnTo>
                    <a:pt x="1117" y="404"/>
                  </a:lnTo>
                  <a:lnTo>
                    <a:pt x="1006" y="461"/>
                  </a:lnTo>
                  <a:lnTo>
                    <a:pt x="961" y="475"/>
                  </a:lnTo>
                  <a:lnTo>
                    <a:pt x="945" y="479"/>
                  </a:lnTo>
                  <a:lnTo>
                    <a:pt x="910" y="493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61" y="503"/>
                  </a:lnTo>
                  <a:lnTo>
                    <a:pt x="821" y="512"/>
                  </a:lnTo>
                  <a:lnTo>
                    <a:pt x="804" y="512"/>
                  </a:lnTo>
                  <a:lnTo>
                    <a:pt x="798" y="518"/>
                  </a:lnTo>
                  <a:lnTo>
                    <a:pt x="774" y="512"/>
                  </a:lnTo>
                  <a:lnTo>
                    <a:pt x="748" y="528"/>
                  </a:lnTo>
                  <a:lnTo>
                    <a:pt x="721" y="528"/>
                  </a:lnTo>
                  <a:lnTo>
                    <a:pt x="707" y="514"/>
                  </a:lnTo>
                  <a:lnTo>
                    <a:pt x="691" y="526"/>
                  </a:lnTo>
                  <a:lnTo>
                    <a:pt x="674" y="522"/>
                  </a:lnTo>
                  <a:lnTo>
                    <a:pt x="664" y="528"/>
                  </a:lnTo>
                  <a:lnTo>
                    <a:pt x="538" y="499"/>
                  </a:lnTo>
                  <a:lnTo>
                    <a:pt x="500" y="493"/>
                  </a:lnTo>
                  <a:lnTo>
                    <a:pt x="457" y="475"/>
                  </a:lnTo>
                  <a:lnTo>
                    <a:pt x="457" y="471"/>
                  </a:lnTo>
                  <a:lnTo>
                    <a:pt x="449" y="465"/>
                  </a:lnTo>
                  <a:lnTo>
                    <a:pt x="414" y="459"/>
                  </a:lnTo>
                  <a:lnTo>
                    <a:pt x="356" y="428"/>
                  </a:lnTo>
                  <a:lnTo>
                    <a:pt x="230" y="355"/>
                  </a:lnTo>
                  <a:lnTo>
                    <a:pt x="120" y="258"/>
                  </a:lnTo>
                  <a:lnTo>
                    <a:pt x="114" y="248"/>
                  </a:lnTo>
                  <a:lnTo>
                    <a:pt x="106" y="243"/>
                  </a:lnTo>
                  <a:lnTo>
                    <a:pt x="49" y="278"/>
                  </a:lnTo>
                  <a:lnTo>
                    <a:pt x="33" y="288"/>
                  </a:lnTo>
                  <a:lnTo>
                    <a:pt x="10" y="286"/>
                  </a:lnTo>
                  <a:lnTo>
                    <a:pt x="6" y="286"/>
                  </a:lnTo>
                  <a:lnTo>
                    <a:pt x="0" y="278"/>
                  </a:lnTo>
                  <a:lnTo>
                    <a:pt x="4" y="239"/>
                  </a:lnTo>
                  <a:lnTo>
                    <a:pt x="87" y="201"/>
                  </a:lnTo>
                  <a:lnTo>
                    <a:pt x="90" y="189"/>
                  </a:lnTo>
                  <a:lnTo>
                    <a:pt x="134" y="152"/>
                  </a:lnTo>
                  <a:lnTo>
                    <a:pt x="159" y="95"/>
                  </a:lnTo>
                  <a:lnTo>
                    <a:pt x="181" y="95"/>
                  </a:lnTo>
                  <a:lnTo>
                    <a:pt x="187" y="85"/>
                  </a:lnTo>
                  <a:lnTo>
                    <a:pt x="187" y="81"/>
                  </a:lnTo>
                  <a:lnTo>
                    <a:pt x="195" y="81"/>
                  </a:lnTo>
                  <a:lnTo>
                    <a:pt x="199" y="93"/>
                  </a:lnTo>
                  <a:lnTo>
                    <a:pt x="191" y="142"/>
                  </a:lnTo>
                  <a:lnTo>
                    <a:pt x="167" y="176"/>
                  </a:lnTo>
                  <a:lnTo>
                    <a:pt x="163" y="185"/>
                  </a:lnTo>
                  <a:lnTo>
                    <a:pt x="134" y="219"/>
                  </a:lnTo>
                  <a:lnTo>
                    <a:pt x="203" y="286"/>
                  </a:lnTo>
                  <a:lnTo>
                    <a:pt x="220" y="292"/>
                  </a:lnTo>
                  <a:lnTo>
                    <a:pt x="254" y="319"/>
                  </a:lnTo>
                  <a:lnTo>
                    <a:pt x="278" y="335"/>
                  </a:lnTo>
                  <a:lnTo>
                    <a:pt x="319" y="359"/>
                  </a:lnTo>
                  <a:lnTo>
                    <a:pt x="333" y="371"/>
                  </a:lnTo>
                  <a:lnTo>
                    <a:pt x="337" y="371"/>
                  </a:lnTo>
                  <a:lnTo>
                    <a:pt x="481" y="443"/>
                  </a:lnTo>
                  <a:lnTo>
                    <a:pt x="642" y="471"/>
                  </a:lnTo>
                  <a:lnTo>
                    <a:pt x="725" y="475"/>
                  </a:lnTo>
                  <a:lnTo>
                    <a:pt x="741" y="469"/>
                  </a:lnTo>
                  <a:lnTo>
                    <a:pt x="788" y="469"/>
                  </a:lnTo>
                  <a:lnTo>
                    <a:pt x="871" y="451"/>
                  </a:lnTo>
                  <a:lnTo>
                    <a:pt x="977" y="426"/>
                  </a:lnTo>
                  <a:lnTo>
                    <a:pt x="1068" y="386"/>
                  </a:lnTo>
                  <a:lnTo>
                    <a:pt x="1103" y="375"/>
                  </a:lnTo>
                  <a:lnTo>
                    <a:pt x="1156" y="343"/>
                  </a:lnTo>
                  <a:lnTo>
                    <a:pt x="1160" y="345"/>
                  </a:lnTo>
                  <a:lnTo>
                    <a:pt x="1164" y="331"/>
                  </a:lnTo>
                  <a:lnTo>
                    <a:pt x="1199" y="311"/>
                  </a:lnTo>
                  <a:lnTo>
                    <a:pt x="1221" y="310"/>
                  </a:lnTo>
                  <a:lnTo>
                    <a:pt x="1231" y="292"/>
                  </a:lnTo>
                  <a:lnTo>
                    <a:pt x="1280" y="258"/>
                  </a:lnTo>
                  <a:lnTo>
                    <a:pt x="1294" y="252"/>
                  </a:lnTo>
                  <a:lnTo>
                    <a:pt x="1290" y="248"/>
                  </a:lnTo>
                  <a:lnTo>
                    <a:pt x="1361" y="193"/>
                  </a:lnTo>
                  <a:lnTo>
                    <a:pt x="1361" y="185"/>
                  </a:lnTo>
                  <a:lnTo>
                    <a:pt x="1404" y="162"/>
                  </a:lnTo>
                  <a:lnTo>
                    <a:pt x="1404" y="154"/>
                  </a:lnTo>
                  <a:lnTo>
                    <a:pt x="1420" y="146"/>
                  </a:lnTo>
                  <a:lnTo>
                    <a:pt x="1430" y="132"/>
                  </a:lnTo>
                  <a:lnTo>
                    <a:pt x="1440" y="132"/>
                  </a:lnTo>
                  <a:lnTo>
                    <a:pt x="1454" y="109"/>
                  </a:lnTo>
                  <a:lnTo>
                    <a:pt x="1428" y="79"/>
                  </a:lnTo>
                  <a:lnTo>
                    <a:pt x="1414" y="53"/>
                  </a:lnTo>
                  <a:lnTo>
                    <a:pt x="1416" y="53"/>
                  </a:lnTo>
                  <a:lnTo>
                    <a:pt x="1416" y="42"/>
                  </a:lnTo>
                  <a:lnTo>
                    <a:pt x="1414" y="38"/>
                  </a:lnTo>
                  <a:lnTo>
                    <a:pt x="1406" y="38"/>
                  </a:lnTo>
                  <a:lnTo>
                    <a:pt x="1410" y="14"/>
                  </a:lnTo>
                  <a:lnTo>
                    <a:pt x="1428" y="0"/>
                  </a:lnTo>
                  <a:lnTo>
                    <a:pt x="1438" y="12"/>
                  </a:lnTo>
                  <a:lnTo>
                    <a:pt x="145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2" name="Rectangle 29"/>
            <p:cNvSpPr>
              <a:spLocks noChangeArrowheads="1"/>
            </p:cNvSpPr>
            <p:nvPr/>
          </p:nvSpPr>
          <p:spPr bwMode="auto">
            <a:xfrm>
              <a:off x="1106" y="2545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3" name="Freeform 30"/>
            <p:cNvSpPr>
              <a:spLocks/>
            </p:cNvSpPr>
            <p:nvPr/>
          </p:nvSpPr>
          <p:spPr bwMode="auto">
            <a:xfrm>
              <a:off x="942" y="2647"/>
              <a:ext cx="107" cy="51"/>
            </a:xfrm>
            <a:custGeom>
              <a:avLst/>
              <a:gdLst>
                <a:gd name="T0" fmla="*/ 6 w 215"/>
                <a:gd name="T1" fmla="*/ 0 h 103"/>
                <a:gd name="T2" fmla="*/ 6 w 215"/>
                <a:gd name="T3" fmla="*/ 0 h 103"/>
                <a:gd name="T4" fmla="*/ 6 w 215"/>
                <a:gd name="T5" fmla="*/ 0 h 103"/>
                <a:gd name="T6" fmla="*/ 6 w 215"/>
                <a:gd name="T7" fmla="*/ 0 h 103"/>
                <a:gd name="T8" fmla="*/ 6 w 215"/>
                <a:gd name="T9" fmla="*/ 2 h 103"/>
                <a:gd name="T10" fmla="*/ 4 w 215"/>
                <a:gd name="T11" fmla="*/ 2 h 103"/>
                <a:gd name="T12" fmla="*/ 4 w 215"/>
                <a:gd name="T13" fmla="*/ 2 h 103"/>
                <a:gd name="T14" fmla="*/ 3 w 215"/>
                <a:gd name="T15" fmla="*/ 3 h 103"/>
                <a:gd name="T16" fmla="*/ 1 w 215"/>
                <a:gd name="T17" fmla="*/ 3 h 103"/>
                <a:gd name="T18" fmla="*/ 0 w 215"/>
                <a:gd name="T19" fmla="*/ 2 h 103"/>
                <a:gd name="T20" fmla="*/ 0 w 215"/>
                <a:gd name="T21" fmla="*/ 2 h 103"/>
                <a:gd name="T22" fmla="*/ 0 w 215"/>
                <a:gd name="T23" fmla="*/ 1 h 103"/>
                <a:gd name="T24" fmla="*/ 0 w 215"/>
                <a:gd name="T25" fmla="*/ 1 h 103"/>
                <a:gd name="T26" fmla="*/ 0 w 215"/>
                <a:gd name="T27" fmla="*/ 1 h 103"/>
                <a:gd name="T28" fmla="*/ 0 w 215"/>
                <a:gd name="T29" fmla="*/ 0 h 103"/>
                <a:gd name="T30" fmla="*/ 2 w 215"/>
                <a:gd name="T31" fmla="*/ 0 h 103"/>
                <a:gd name="T32" fmla="*/ 5 w 215"/>
                <a:gd name="T33" fmla="*/ 0 h 103"/>
                <a:gd name="T34" fmla="*/ 6 w 215"/>
                <a:gd name="T35" fmla="*/ 0 h 103"/>
                <a:gd name="T36" fmla="*/ 6 w 215"/>
                <a:gd name="T37" fmla="*/ 0 h 103"/>
                <a:gd name="T38" fmla="*/ 6 w 21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5"/>
                <a:gd name="T61" fmla="*/ 0 h 103"/>
                <a:gd name="T62" fmla="*/ 215 w 21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5" h="103">
                  <a:moveTo>
                    <a:pt x="213" y="18"/>
                  </a:moveTo>
                  <a:lnTo>
                    <a:pt x="205" y="28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199" y="75"/>
                  </a:lnTo>
                  <a:lnTo>
                    <a:pt x="156" y="91"/>
                  </a:lnTo>
                  <a:lnTo>
                    <a:pt x="140" y="91"/>
                  </a:lnTo>
                  <a:lnTo>
                    <a:pt x="120" y="103"/>
                  </a:lnTo>
                  <a:lnTo>
                    <a:pt x="32" y="97"/>
                  </a:lnTo>
                  <a:lnTo>
                    <a:pt x="30" y="85"/>
                  </a:lnTo>
                  <a:lnTo>
                    <a:pt x="8" y="81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2" y="34"/>
                  </a:lnTo>
                  <a:lnTo>
                    <a:pt x="22" y="10"/>
                  </a:lnTo>
                  <a:lnTo>
                    <a:pt x="81" y="28"/>
                  </a:lnTo>
                  <a:lnTo>
                    <a:pt x="170" y="18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3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4" name="Freeform 31"/>
            <p:cNvSpPr>
              <a:spLocks/>
            </p:cNvSpPr>
            <p:nvPr/>
          </p:nvSpPr>
          <p:spPr bwMode="auto">
            <a:xfrm>
              <a:off x="867" y="1824"/>
              <a:ext cx="164" cy="390"/>
            </a:xfrm>
            <a:custGeom>
              <a:avLst/>
              <a:gdLst>
                <a:gd name="T0" fmla="*/ 9 w 329"/>
                <a:gd name="T1" fmla="*/ 24 h 780"/>
                <a:gd name="T2" fmla="*/ 9 w 329"/>
                <a:gd name="T3" fmla="*/ 21 h 780"/>
                <a:gd name="T4" fmla="*/ 9 w 329"/>
                <a:gd name="T5" fmla="*/ 19 h 780"/>
                <a:gd name="T6" fmla="*/ 9 w 329"/>
                <a:gd name="T7" fmla="*/ 18 h 780"/>
                <a:gd name="T8" fmla="*/ 9 w 329"/>
                <a:gd name="T9" fmla="*/ 19 h 780"/>
                <a:gd name="T10" fmla="*/ 7 w 329"/>
                <a:gd name="T11" fmla="*/ 20 h 780"/>
                <a:gd name="T12" fmla="*/ 6 w 329"/>
                <a:gd name="T13" fmla="*/ 20 h 780"/>
                <a:gd name="T14" fmla="*/ 5 w 329"/>
                <a:gd name="T15" fmla="*/ 20 h 780"/>
                <a:gd name="T16" fmla="*/ 4 w 329"/>
                <a:gd name="T17" fmla="*/ 19 h 780"/>
                <a:gd name="T18" fmla="*/ 4 w 329"/>
                <a:gd name="T19" fmla="*/ 19 h 780"/>
                <a:gd name="T20" fmla="*/ 3 w 329"/>
                <a:gd name="T21" fmla="*/ 18 h 780"/>
                <a:gd name="T22" fmla="*/ 3 w 329"/>
                <a:gd name="T23" fmla="*/ 17 h 780"/>
                <a:gd name="T24" fmla="*/ 3 w 329"/>
                <a:gd name="T25" fmla="*/ 15 h 780"/>
                <a:gd name="T26" fmla="*/ 3 w 329"/>
                <a:gd name="T27" fmla="*/ 15 h 780"/>
                <a:gd name="T28" fmla="*/ 3 w 329"/>
                <a:gd name="T29" fmla="*/ 14 h 780"/>
                <a:gd name="T30" fmla="*/ 3 w 329"/>
                <a:gd name="T31" fmla="*/ 14 h 780"/>
                <a:gd name="T32" fmla="*/ 3 w 329"/>
                <a:gd name="T33" fmla="*/ 13 h 780"/>
                <a:gd name="T34" fmla="*/ 4 w 329"/>
                <a:gd name="T35" fmla="*/ 13 h 780"/>
                <a:gd name="T36" fmla="*/ 4 w 329"/>
                <a:gd name="T37" fmla="*/ 12 h 780"/>
                <a:gd name="T38" fmla="*/ 5 w 329"/>
                <a:gd name="T39" fmla="*/ 12 h 780"/>
                <a:gd name="T40" fmla="*/ 6 w 329"/>
                <a:gd name="T41" fmla="*/ 12 h 780"/>
                <a:gd name="T42" fmla="*/ 6 w 329"/>
                <a:gd name="T43" fmla="*/ 12 h 780"/>
                <a:gd name="T44" fmla="*/ 6 w 329"/>
                <a:gd name="T45" fmla="*/ 12 h 780"/>
                <a:gd name="T46" fmla="*/ 7 w 329"/>
                <a:gd name="T47" fmla="*/ 12 h 780"/>
                <a:gd name="T48" fmla="*/ 7 w 329"/>
                <a:gd name="T49" fmla="*/ 12 h 780"/>
                <a:gd name="T50" fmla="*/ 8 w 329"/>
                <a:gd name="T51" fmla="*/ 12 h 780"/>
                <a:gd name="T52" fmla="*/ 8 w 329"/>
                <a:gd name="T53" fmla="*/ 12 h 780"/>
                <a:gd name="T54" fmla="*/ 9 w 329"/>
                <a:gd name="T55" fmla="*/ 13 h 780"/>
                <a:gd name="T56" fmla="*/ 9 w 329"/>
                <a:gd name="T57" fmla="*/ 14 h 780"/>
                <a:gd name="T58" fmla="*/ 10 w 329"/>
                <a:gd name="T59" fmla="*/ 13 h 780"/>
                <a:gd name="T60" fmla="*/ 10 w 329"/>
                <a:gd name="T61" fmla="*/ 13 h 780"/>
                <a:gd name="T62" fmla="*/ 10 w 329"/>
                <a:gd name="T63" fmla="*/ 5 h 780"/>
                <a:gd name="T64" fmla="*/ 9 w 329"/>
                <a:gd name="T65" fmla="*/ 1 h 780"/>
                <a:gd name="T66" fmla="*/ 9 w 329"/>
                <a:gd name="T67" fmla="*/ 0 h 780"/>
                <a:gd name="T68" fmla="*/ 7 w 329"/>
                <a:gd name="T69" fmla="*/ 2 h 780"/>
                <a:gd name="T70" fmla="*/ 5 w 329"/>
                <a:gd name="T71" fmla="*/ 5 h 780"/>
                <a:gd name="T72" fmla="*/ 5 w 329"/>
                <a:gd name="T73" fmla="*/ 5 h 780"/>
                <a:gd name="T74" fmla="*/ 0 w 329"/>
                <a:gd name="T75" fmla="*/ 12 h 780"/>
                <a:gd name="T76" fmla="*/ 0 w 329"/>
                <a:gd name="T77" fmla="*/ 15 h 780"/>
                <a:gd name="T78" fmla="*/ 3 w 329"/>
                <a:gd name="T79" fmla="*/ 20 h 7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9"/>
                <a:gd name="T121" fmla="*/ 0 h 780"/>
                <a:gd name="T122" fmla="*/ 329 w 329"/>
                <a:gd name="T123" fmla="*/ 780 h 7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9" h="780">
                  <a:moveTo>
                    <a:pt x="251" y="780"/>
                  </a:moveTo>
                  <a:lnTo>
                    <a:pt x="304" y="751"/>
                  </a:lnTo>
                  <a:lnTo>
                    <a:pt x="296" y="704"/>
                  </a:lnTo>
                  <a:lnTo>
                    <a:pt x="296" y="672"/>
                  </a:lnTo>
                  <a:lnTo>
                    <a:pt x="300" y="648"/>
                  </a:lnTo>
                  <a:lnTo>
                    <a:pt x="306" y="595"/>
                  </a:lnTo>
                  <a:lnTo>
                    <a:pt x="306" y="581"/>
                  </a:lnTo>
                  <a:lnTo>
                    <a:pt x="306" y="570"/>
                  </a:lnTo>
                  <a:lnTo>
                    <a:pt x="292" y="580"/>
                  </a:lnTo>
                  <a:lnTo>
                    <a:pt x="264" y="597"/>
                  </a:lnTo>
                  <a:lnTo>
                    <a:pt x="241" y="611"/>
                  </a:lnTo>
                  <a:lnTo>
                    <a:pt x="219" y="619"/>
                  </a:lnTo>
                  <a:lnTo>
                    <a:pt x="201" y="621"/>
                  </a:lnTo>
                  <a:lnTo>
                    <a:pt x="184" y="621"/>
                  </a:lnTo>
                  <a:lnTo>
                    <a:pt x="170" y="619"/>
                  </a:lnTo>
                  <a:lnTo>
                    <a:pt x="158" y="611"/>
                  </a:lnTo>
                  <a:lnTo>
                    <a:pt x="146" y="603"/>
                  </a:lnTo>
                  <a:lnTo>
                    <a:pt x="138" y="591"/>
                  </a:lnTo>
                  <a:lnTo>
                    <a:pt x="132" y="580"/>
                  </a:lnTo>
                  <a:lnTo>
                    <a:pt x="127" y="566"/>
                  </a:lnTo>
                  <a:lnTo>
                    <a:pt x="123" y="554"/>
                  </a:lnTo>
                  <a:lnTo>
                    <a:pt x="119" y="540"/>
                  </a:lnTo>
                  <a:lnTo>
                    <a:pt x="119" y="526"/>
                  </a:lnTo>
                  <a:lnTo>
                    <a:pt x="117" y="511"/>
                  </a:lnTo>
                  <a:lnTo>
                    <a:pt x="117" y="505"/>
                  </a:lnTo>
                  <a:lnTo>
                    <a:pt x="119" y="493"/>
                  </a:lnTo>
                  <a:lnTo>
                    <a:pt x="119" y="483"/>
                  </a:lnTo>
                  <a:lnTo>
                    <a:pt x="119" y="471"/>
                  </a:lnTo>
                  <a:lnTo>
                    <a:pt x="121" y="461"/>
                  </a:lnTo>
                  <a:lnTo>
                    <a:pt x="123" y="451"/>
                  </a:lnTo>
                  <a:lnTo>
                    <a:pt x="125" y="442"/>
                  </a:lnTo>
                  <a:lnTo>
                    <a:pt x="127" y="432"/>
                  </a:lnTo>
                  <a:lnTo>
                    <a:pt x="130" y="424"/>
                  </a:lnTo>
                  <a:lnTo>
                    <a:pt x="136" y="416"/>
                  </a:lnTo>
                  <a:lnTo>
                    <a:pt x="140" y="410"/>
                  </a:lnTo>
                  <a:lnTo>
                    <a:pt x="146" y="404"/>
                  </a:lnTo>
                  <a:lnTo>
                    <a:pt x="154" y="400"/>
                  </a:lnTo>
                  <a:lnTo>
                    <a:pt x="164" y="396"/>
                  </a:lnTo>
                  <a:lnTo>
                    <a:pt x="174" y="392"/>
                  </a:lnTo>
                  <a:lnTo>
                    <a:pt x="192" y="390"/>
                  </a:lnTo>
                  <a:lnTo>
                    <a:pt x="195" y="388"/>
                  </a:lnTo>
                  <a:lnTo>
                    <a:pt x="203" y="388"/>
                  </a:lnTo>
                  <a:lnTo>
                    <a:pt x="211" y="388"/>
                  </a:lnTo>
                  <a:lnTo>
                    <a:pt x="221" y="388"/>
                  </a:lnTo>
                  <a:lnTo>
                    <a:pt x="229" y="390"/>
                  </a:lnTo>
                  <a:lnTo>
                    <a:pt x="237" y="392"/>
                  </a:lnTo>
                  <a:lnTo>
                    <a:pt x="245" y="394"/>
                  </a:lnTo>
                  <a:lnTo>
                    <a:pt x="253" y="398"/>
                  </a:lnTo>
                  <a:lnTo>
                    <a:pt x="260" y="404"/>
                  </a:lnTo>
                  <a:lnTo>
                    <a:pt x="268" y="408"/>
                  </a:lnTo>
                  <a:lnTo>
                    <a:pt x="274" y="414"/>
                  </a:lnTo>
                  <a:lnTo>
                    <a:pt x="282" y="422"/>
                  </a:lnTo>
                  <a:lnTo>
                    <a:pt x="290" y="430"/>
                  </a:lnTo>
                  <a:lnTo>
                    <a:pt x="296" y="438"/>
                  </a:lnTo>
                  <a:lnTo>
                    <a:pt x="304" y="450"/>
                  </a:lnTo>
                  <a:lnTo>
                    <a:pt x="314" y="465"/>
                  </a:lnTo>
                  <a:lnTo>
                    <a:pt x="322" y="432"/>
                  </a:lnTo>
                  <a:lnTo>
                    <a:pt x="329" y="426"/>
                  </a:lnTo>
                  <a:lnTo>
                    <a:pt x="325" y="422"/>
                  </a:lnTo>
                  <a:lnTo>
                    <a:pt x="325" y="363"/>
                  </a:lnTo>
                  <a:lnTo>
                    <a:pt x="329" y="144"/>
                  </a:lnTo>
                  <a:lnTo>
                    <a:pt x="322" y="48"/>
                  </a:lnTo>
                  <a:lnTo>
                    <a:pt x="314" y="14"/>
                  </a:lnTo>
                  <a:lnTo>
                    <a:pt x="314" y="8"/>
                  </a:lnTo>
                  <a:lnTo>
                    <a:pt x="304" y="0"/>
                  </a:lnTo>
                  <a:lnTo>
                    <a:pt x="274" y="8"/>
                  </a:lnTo>
                  <a:lnTo>
                    <a:pt x="237" y="34"/>
                  </a:lnTo>
                  <a:lnTo>
                    <a:pt x="231" y="54"/>
                  </a:lnTo>
                  <a:lnTo>
                    <a:pt x="170" y="134"/>
                  </a:lnTo>
                  <a:lnTo>
                    <a:pt x="170" y="142"/>
                  </a:lnTo>
                  <a:lnTo>
                    <a:pt x="162" y="144"/>
                  </a:lnTo>
                  <a:lnTo>
                    <a:pt x="50" y="298"/>
                  </a:lnTo>
                  <a:lnTo>
                    <a:pt x="6" y="394"/>
                  </a:lnTo>
                  <a:lnTo>
                    <a:pt x="0" y="448"/>
                  </a:lnTo>
                  <a:lnTo>
                    <a:pt x="2" y="485"/>
                  </a:lnTo>
                  <a:lnTo>
                    <a:pt x="10" y="522"/>
                  </a:lnTo>
                  <a:lnTo>
                    <a:pt x="97" y="639"/>
                  </a:lnTo>
                  <a:lnTo>
                    <a:pt x="251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2295" name="Freeform 11" descr="Коричневый мрамор"/>
          <p:cNvSpPr>
            <a:spLocks/>
          </p:cNvSpPr>
          <p:nvPr/>
        </p:nvSpPr>
        <p:spPr bwMode="auto">
          <a:xfrm>
            <a:off x="6011863" y="4437063"/>
            <a:ext cx="1801812" cy="1511300"/>
          </a:xfrm>
          <a:custGeom>
            <a:avLst/>
            <a:gdLst>
              <a:gd name="T0" fmla="*/ 0 w 923"/>
              <a:gd name="T1" fmla="*/ 2147483647 h 701"/>
              <a:gd name="T2" fmla="*/ 2147483647 w 923"/>
              <a:gd name="T3" fmla="*/ 2147483647 h 701"/>
              <a:gd name="T4" fmla="*/ 2147483647 w 923"/>
              <a:gd name="T5" fmla="*/ 2147483647 h 701"/>
              <a:gd name="T6" fmla="*/ 2147483647 w 923"/>
              <a:gd name="T7" fmla="*/ 2147483647 h 701"/>
              <a:gd name="T8" fmla="*/ 2147483647 w 923"/>
              <a:gd name="T9" fmla="*/ 2147483647 h 701"/>
              <a:gd name="T10" fmla="*/ 2147483647 w 923"/>
              <a:gd name="T11" fmla="*/ 2147483647 h 701"/>
              <a:gd name="T12" fmla="*/ 2147483647 w 923"/>
              <a:gd name="T13" fmla="*/ 2147483647 h 701"/>
              <a:gd name="T14" fmla="*/ 2147483647 w 923"/>
              <a:gd name="T15" fmla="*/ 2147483647 h 701"/>
              <a:gd name="T16" fmla="*/ 2147483647 w 923"/>
              <a:gd name="T17" fmla="*/ 2147483647 h 701"/>
              <a:gd name="T18" fmla="*/ 2147483647 w 923"/>
              <a:gd name="T19" fmla="*/ 2147483647 h 701"/>
              <a:gd name="T20" fmla="*/ 2147483647 w 923"/>
              <a:gd name="T21" fmla="*/ 2147483647 h 701"/>
              <a:gd name="T22" fmla="*/ 2147483647 w 923"/>
              <a:gd name="T23" fmla="*/ 2147483647 h 701"/>
              <a:gd name="T24" fmla="*/ 2147483647 w 923"/>
              <a:gd name="T25" fmla="*/ 2147483647 h 701"/>
              <a:gd name="T26" fmla="*/ 2147483647 w 923"/>
              <a:gd name="T27" fmla="*/ 2147483647 h 701"/>
              <a:gd name="T28" fmla="*/ 2147483647 w 923"/>
              <a:gd name="T29" fmla="*/ 2147483647 h 701"/>
              <a:gd name="T30" fmla="*/ 2147483647 w 923"/>
              <a:gd name="T31" fmla="*/ 2147483647 h 701"/>
              <a:gd name="T32" fmla="*/ 2147483647 w 923"/>
              <a:gd name="T33" fmla="*/ 2147483647 h 701"/>
              <a:gd name="T34" fmla="*/ 2147483647 w 923"/>
              <a:gd name="T35" fmla="*/ 2147483647 h 701"/>
              <a:gd name="T36" fmla="*/ 2147483647 w 923"/>
              <a:gd name="T37" fmla="*/ 2147483647 h 701"/>
              <a:gd name="T38" fmla="*/ 0 w 923"/>
              <a:gd name="T39" fmla="*/ 2147483647 h 7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23"/>
              <a:gd name="T61" fmla="*/ 0 h 701"/>
              <a:gd name="T62" fmla="*/ 923 w 923"/>
              <a:gd name="T63" fmla="*/ 701 h 7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23" h="701">
                <a:moveTo>
                  <a:pt x="0" y="358"/>
                </a:moveTo>
                <a:cubicBezTo>
                  <a:pt x="3" y="316"/>
                  <a:pt x="3" y="273"/>
                  <a:pt x="8" y="231"/>
                </a:cubicBezTo>
                <a:cubicBezTo>
                  <a:pt x="9" y="222"/>
                  <a:pt x="11" y="211"/>
                  <a:pt x="17" y="205"/>
                </a:cubicBezTo>
                <a:cubicBezTo>
                  <a:pt x="43" y="179"/>
                  <a:pt x="84" y="158"/>
                  <a:pt x="119" y="146"/>
                </a:cubicBezTo>
                <a:cubicBezTo>
                  <a:pt x="165" y="100"/>
                  <a:pt x="191" y="38"/>
                  <a:pt x="246" y="2"/>
                </a:cubicBezTo>
                <a:cubicBezTo>
                  <a:pt x="370" y="5"/>
                  <a:pt x="494" y="0"/>
                  <a:pt x="618" y="11"/>
                </a:cubicBezTo>
                <a:cubicBezTo>
                  <a:pt x="620" y="11"/>
                  <a:pt x="634" y="60"/>
                  <a:pt x="635" y="61"/>
                </a:cubicBezTo>
                <a:cubicBezTo>
                  <a:pt x="657" y="83"/>
                  <a:pt x="697" y="74"/>
                  <a:pt x="728" y="78"/>
                </a:cubicBezTo>
                <a:cubicBezTo>
                  <a:pt x="748" y="83"/>
                  <a:pt x="773" y="80"/>
                  <a:pt x="788" y="95"/>
                </a:cubicBezTo>
                <a:cubicBezTo>
                  <a:pt x="794" y="101"/>
                  <a:pt x="792" y="113"/>
                  <a:pt x="796" y="121"/>
                </a:cubicBezTo>
                <a:cubicBezTo>
                  <a:pt x="824" y="171"/>
                  <a:pt x="844" y="205"/>
                  <a:pt x="898" y="222"/>
                </a:cubicBezTo>
                <a:cubicBezTo>
                  <a:pt x="921" y="295"/>
                  <a:pt x="923" y="451"/>
                  <a:pt x="923" y="451"/>
                </a:cubicBezTo>
                <a:cubicBezTo>
                  <a:pt x="920" y="485"/>
                  <a:pt x="922" y="520"/>
                  <a:pt x="915" y="553"/>
                </a:cubicBezTo>
                <a:cubicBezTo>
                  <a:pt x="901" y="624"/>
                  <a:pt x="770" y="632"/>
                  <a:pt x="720" y="637"/>
                </a:cubicBezTo>
                <a:cubicBezTo>
                  <a:pt x="675" y="653"/>
                  <a:pt x="703" y="641"/>
                  <a:pt x="644" y="680"/>
                </a:cubicBezTo>
                <a:cubicBezTo>
                  <a:pt x="635" y="686"/>
                  <a:pt x="618" y="697"/>
                  <a:pt x="618" y="697"/>
                </a:cubicBezTo>
                <a:cubicBezTo>
                  <a:pt x="480" y="694"/>
                  <a:pt x="341" y="701"/>
                  <a:pt x="203" y="688"/>
                </a:cubicBezTo>
                <a:cubicBezTo>
                  <a:pt x="202" y="688"/>
                  <a:pt x="140" y="646"/>
                  <a:pt x="127" y="637"/>
                </a:cubicBezTo>
                <a:cubicBezTo>
                  <a:pt x="119" y="631"/>
                  <a:pt x="102" y="620"/>
                  <a:pt x="102" y="620"/>
                </a:cubicBezTo>
                <a:cubicBezTo>
                  <a:pt x="50" y="544"/>
                  <a:pt x="62" y="420"/>
                  <a:pt x="0" y="358"/>
                </a:cubicBezTo>
                <a:close/>
              </a:path>
            </a:pathLst>
          </a:cu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0364" name="WordArt 12"/>
          <p:cNvSpPr>
            <a:spLocks noChangeArrowheads="1" noChangeShapeType="1" noTextEdit="1"/>
          </p:cNvSpPr>
          <p:nvPr/>
        </p:nvSpPr>
        <p:spPr bwMode="auto">
          <a:xfrm>
            <a:off x="6588125" y="4652963"/>
            <a:ext cx="865188" cy="989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Comic Sans MS"/>
              </a:rPr>
              <a:t>Соль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Comic Sans MS"/>
              </a:rPr>
              <a:t>урана</a:t>
            </a:r>
          </a:p>
        </p:txBody>
      </p:sp>
      <p:pic>
        <p:nvPicPr>
          <p:cNvPr id="100385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26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8.88889E-6 C -0.00626 -0.00255 -0.00851 -0.00718 -0.01476 -0.00973 C -0.01841 -0.01297 -0.02171 -0.01783 -0.02587 -0.01968 C -0.02952 -0.0213 -0.03699 -0.02454 -0.03699 -0.02454 C -0.04723 -0.03403 -0.03872 -0.02802 -0.0573 -0.03195 C -0.06997 -0.03473 -0.06008 -0.03496 -0.07587 -0.03936 C -0.09931 -0.04584 -0.0882 -0.04352 -0.10921 -0.04677 C -0.1283 -0.05556 -0.15174 -0.05186 -0.17223 -0.05417 C -0.23924 -0.07269 -0.31424 -0.06181 -0.38334 -0.06413 C -0.40365 -0.0676 -0.42431 -0.0713 -0.44445 -0.07639 C -0.4882 -0.07524 -0.53212 -0.07153 -0.57587 -0.07153 " pathEditMode="relative" ptsTypes="ffffffffffA">
                                      <p:cBhvr>
                                        <p:cTn id="23" dur="3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85"/>
                </p:tgtEl>
              </p:cMediaNode>
            </p:audio>
          </p:childTnLst>
        </p:cTn>
      </p:par>
    </p:tnLst>
    <p:bldLst>
      <p:bldP spid="1003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с одним вырезанным углом 52"/>
          <p:cNvSpPr/>
          <p:nvPr/>
        </p:nvSpPr>
        <p:spPr>
          <a:xfrm>
            <a:off x="285720" y="357166"/>
            <a:ext cx="8643968" cy="6286522"/>
          </a:xfrm>
          <a:prstGeom prst="snip1Rect">
            <a:avLst>
              <a:gd name="adj" fmla="val 1197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Group 39"/>
          <p:cNvGrpSpPr>
            <a:grpSpLocks noChangeAspect="1"/>
          </p:cNvGrpSpPr>
          <p:nvPr/>
        </p:nvGrpSpPr>
        <p:grpSpPr bwMode="auto">
          <a:xfrm>
            <a:off x="3563938" y="3500438"/>
            <a:ext cx="2089150" cy="1857375"/>
            <a:chOff x="-522" y="799"/>
            <a:chExt cx="3068" cy="2727"/>
          </a:xfrm>
        </p:grpSpPr>
        <p:sp>
          <p:nvSpPr>
            <p:cNvPr id="13349" name="AutoShape 40"/>
            <p:cNvSpPr>
              <a:spLocks noChangeAspect="1" noChangeArrowheads="1" noTextEdit="1"/>
            </p:cNvSpPr>
            <p:nvPr/>
          </p:nvSpPr>
          <p:spPr bwMode="auto">
            <a:xfrm>
              <a:off x="-522" y="799"/>
              <a:ext cx="3068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41"/>
            <p:cNvSpPr>
              <a:spLocks/>
            </p:cNvSpPr>
            <p:nvPr/>
          </p:nvSpPr>
          <p:spPr bwMode="auto">
            <a:xfrm>
              <a:off x="-484" y="838"/>
              <a:ext cx="2990" cy="2649"/>
            </a:xfrm>
            <a:custGeom>
              <a:avLst/>
              <a:gdLst>
                <a:gd name="T0" fmla="*/ 61 w 5978"/>
                <a:gd name="T1" fmla="*/ 22 h 5296"/>
                <a:gd name="T2" fmla="*/ 63 w 5978"/>
                <a:gd name="T3" fmla="*/ 46 h 5296"/>
                <a:gd name="T4" fmla="*/ 37 w 5978"/>
                <a:gd name="T5" fmla="*/ 24 h 5296"/>
                <a:gd name="T6" fmla="*/ 47 w 5978"/>
                <a:gd name="T7" fmla="*/ 59 h 5296"/>
                <a:gd name="T8" fmla="*/ 11 w 5978"/>
                <a:gd name="T9" fmla="*/ 60 h 5296"/>
                <a:gd name="T10" fmla="*/ 29 w 5978"/>
                <a:gd name="T11" fmla="*/ 82 h 5296"/>
                <a:gd name="T12" fmla="*/ 4 w 5978"/>
                <a:gd name="T13" fmla="*/ 104 h 5296"/>
                <a:gd name="T14" fmla="*/ 49 w 5978"/>
                <a:gd name="T15" fmla="*/ 123 h 5296"/>
                <a:gd name="T16" fmla="*/ 37 w 5978"/>
                <a:gd name="T17" fmla="*/ 157 h 5296"/>
                <a:gd name="T18" fmla="*/ 73 w 5978"/>
                <a:gd name="T19" fmla="*/ 145 h 5296"/>
                <a:gd name="T20" fmla="*/ 90 w 5978"/>
                <a:gd name="T21" fmla="*/ 164 h 5296"/>
                <a:gd name="T22" fmla="*/ 107 w 5978"/>
                <a:gd name="T23" fmla="*/ 151 h 5296"/>
                <a:gd name="T24" fmla="*/ 140 w 5978"/>
                <a:gd name="T25" fmla="*/ 157 h 5296"/>
                <a:gd name="T26" fmla="*/ 140 w 5978"/>
                <a:gd name="T27" fmla="*/ 123 h 5296"/>
                <a:gd name="T28" fmla="*/ 153 w 5978"/>
                <a:gd name="T29" fmla="*/ 115 h 5296"/>
                <a:gd name="T30" fmla="*/ 152 w 5978"/>
                <a:gd name="T31" fmla="*/ 98 h 5296"/>
                <a:gd name="T32" fmla="*/ 167 w 5978"/>
                <a:gd name="T33" fmla="*/ 81 h 5296"/>
                <a:gd name="T34" fmla="*/ 140 w 5978"/>
                <a:gd name="T35" fmla="*/ 65 h 5296"/>
                <a:gd name="T36" fmla="*/ 158 w 5978"/>
                <a:gd name="T37" fmla="*/ 30 h 5296"/>
                <a:gd name="T38" fmla="*/ 110 w 5978"/>
                <a:gd name="T39" fmla="*/ 43 h 5296"/>
                <a:gd name="T40" fmla="*/ 100 w 5978"/>
                <a:gd name="T41" fmla="*/ 13 h 5296"/>
                <a:gd name="T42" fmla="*/ 80 w 5978"/>
                <a:gd name="T43" fmla="*/ 0 h 5296"/>
                <a:gd name="T44" fmla="*/ 102 w 5978"/>
                <a:gd name="T45" fmla="*/ 35 h 5296"/>
                <a:gd name="T46" fmla="*/ 147 w 5978"/>
                <a:gd name="T47" fmla="*/ 3 h 5296"/>
                <a:gd name="T48" fmla="*/ 134 w 5978"/>
                <a:gd name="T49" fmla="*/ 62 h 5296"/>
                <a:gd name="T50" fmla="*/ 187 w 5978"/>
                <a:gd name="T51" fmla="*/ 57 h 5296"/>
                <a:gd name="T52" fmla="*/ 149 w 5978"/>
                <a:gd name="T53" fmla="*/ 91 h 5296"/>
                <a:gd name="T54" fmla="*/ 179 w 5978"/>
                <a:gd name="T55" fmla="*/ 105 h 5296"/>
                <a:gd name="T56" fmla="*/ 149 w 5978"/>
                <a:gd name="T57" fmla="*/ 116 h 5296"/>
                <a:gd name="T58" fmla="*/ 150 w 5978"/>
                <a:gd name="T59" fmla="*/ 141 h 5296"/>
                <a:gd name="T60" fmla="*/ 119 w 5978"/>
                <a:gd name="T61" fmla="*/ 141 h 5296"/>
                <a:gd name="T62" fmla="*/ 110 w 5978"/>
                <a:gd name="T63" fmla="*/ 162 h 5296"/>
                <a:gd name="T64" fmla="*/ 80 w 5978"/>
                <a:gd name="T65" fmla="*/ 142 h 5296"/>
                <a:gd name="T66" fmla="*/ 67 w 5978"/>
                <a:gd name="T67" fmla="*/ 156 h 5296"/>
                <a:gd name="T68" fmla="*/ 47 w 5978"/>
                <a:gd name="T69" fmla="*/ 135 h 5296"/>
                <a:gd name="T70" fmla="*/ 15 w 5978"/>
                <a:gd name="T71" fmla="*/ 132 h 5296"/>
                <a:gd name="T72" fmla="*/ 38 w 5978"/>
                <a:gd name="T73" fmla="*/ 92 h 5296"/>
                <a:gd name="T74" fmla="*/ 16 w 5978"/>
                <a:gd name="T75" fmla="*/ 79 h 5296"/>
                <a:gd name="T76" fmla="*/ 41 w 5978"/>
                <a:gd name="T77" fmla="*/ 60 h 5296"/>
                <a:gd name="T78" fmla="*/ 36 w 5978"/>
                <a:gd name="T79" fmla="*/ 50 h 5296"/>
                <a:gd name="T80" fmla="*/ 45 w 5978"/>
                <a:gd name="T81" fmla="*/ 36 h 5296"/>
                <a:gd name="T82" fmla="*/ 59 w 5978"/>
                <a:gd name="T83" fmla="*/ 38 h 5296"/>
                <a:gd name="T84" fmla="*/ 78 w 5978"/>
                <a:gd name="T85" fmla="*/ 33 h 52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78"/>
                <a:gd name="T130" fmla="*/ 0 h 5296"/>
                <a:gd name="T131" fmla="*/ 5978 w 5978"/>
                <a:gd name="T132" fmla="*/ 5296 h 52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78" h="5296">
                  <a:moveTo>
                    <a:pt x="2539" y="53"/>
                  </a:moveTo>
                  <a:lnTo>
                    <a:pt x="2490" y="1079"/>
                  </a:lnTo>
                  <a:lnTo>
                    <a:pt x="1936" y="689"/>
                  </a:lnTo>
                  <a:lnTo>
                    <a:pt x="2121" y="1325"/>
                  </a:lnTo>
                  <a:lnTo>
                    <a:pt x="1914" y="1223"/>
                  </a:lnTo>
                  <a:lnTo>
                    <a:pt x="2005" y="1453"/>
                  </a:lnTo>
                  <a:lnTo>
                    <a:pt x="1702" y="1379"/>
                  </a:lnTo>
                  <a:lnTo>
                    <a:pt x="1448" y="1207"/>
                  </a:lnTo>
                  <a:lnTo>
                    <a:pt x="1178" y="758"/>
                  </a:lnTo>
                  <a:lnTo>
                    <a:pt x="1660" y="1816"/>
                  </a:lnTo>
                  <a:lnTo>
                    <a:pt x="1205" y="1621"/>
                  </a:lnTo>
                  <a:lnTo>
                    <a:pt x="1477" y="1881"/>
                  </a:lnTo>
                  <a:lnTo>
                    <a:pt x="1131" y="1759"/>
                  </a:lnTo>
                  <a:lnTo>
                    <a:pt x="1329" y="1920"/>
                  </a:lnTo>
                  <a:lnTo>
                    <a:pt x="343" y="1897"/>
                  </a:lnTo>
                  <a:lnTo>
                    <a:pt x="1298" y="2456"/>
                  </a:lnTo>
                  <a:lnTo>
                    <a:pt x="614" y="2531"/>
                  </a:lnTo>
                  <a:lnTo>
                    <a:pt x="910" y="2606"/>
                  </a:lnTo>
                  <a:lnTo>
                    <a:pt x="595" y="2736"/>
                  </a:lnTo>
                  <a:lnTo>
                    <a:pt x="1259" y="2927"/>
                  </a:lnTo>
                  <a:lnTo>
                    <a:pt x="108" y="3323"/>
                  </a:lnTo>
                  <a:lnTo>
                    <a:pt x="1329" y="3472"/>
                  </a:lnTo>
                  <a:lnTo>
                    <a:pt x="540" y="4174"/>
                  </a:lnTo>
                  <a:lnTo>
                    <a:pt x="1552" y="3921"/>
                  </a:lnTo>
                  <a:lnTo>
                    <a:pt x="804" y="4794"/>
                  </a:lnTo>
                  <a:lnTo>
                    <a:pt x="1515" y="4260"/>
                  </a:lnTo>
                  <a:lnTo>
                    <a:pt x="1156" y="4997"/>
                  </a:lnTo>
                  <a:lnTo>
                    <a:pt x="2259" y="4380"/>
                  </a:lnTo>
                  <a:lnTo>
                    <a:pt x="2161" y="4875"/>
                  </a:lnTo>
                  <a:lnTo>
                    <a:pt x="2305" y="4630"/>
                  </a:lnTo>
                  <a:lnTo>
                    <a:pt x="2375" y="5105"/>
                  </a:lnTo>
                  <a:lnTo>
                    <a:pt x="2567" y="4497"/>
                  </a:lnTo>
                  <a:lnTo>
                    <a:pt x="2858" y="5235"/>
                  </a:lnTo>
                  <a:lnTo>
                    <a:pt x="3120" y="4603"/>
                  </a:lnTo>
                  <a:lnTo>
                    <a:pt x="3473" y="5093"/>
                  </a:lnTo>
                  <a:lnTo>
                    <a:pt x="3404" y="4802"/>
                  </a:lnTo>
                  <a:lnTo>
                    <a:pt x="3945" y="5186"/>
                  </a:lnTo>
                  <a:lnTo>
                    <a:pt x="3766" y="4449"/>
                  </a:lnTo>
                  <a:lnTo>
                    <a:pt x="4458" y="4997"/>
                  </a:lnTo>
                  <a:lnTo>
                    <a:pt x="4198" y="4103"/>
                  </a:lnTo>
                  <a:lnTo>
                    <a:pt x="4751" y="4445"/>
                  </a:lnTo>
                  <a:lnTo>
                    <a:pt x="4461" y="3919"/>
                  </a:lnTo>
                  <a:lnTo>
                    <a:pt x="5234" y="4095"/>
                  </a:lnTo>
                  <a:lnTo>
                    <a:pt x="4680" y="3697"/>
                  </a:lnTo>
                  <a:lnTo>
                    <a:pt x="4893" y="3661"/>
                  </a:lnTo>
                  <a:lnTo>
                    <a:pt x="4645" y="3419"/>
                  </a:lnTo>
                  <a:lnTo>
                    <a:pt x="5588" y="3346"/>
                  </a:lnTo>
                  <a:lnTo>
                    <a:pt x="4832" y="3128"/>
                  </a:lnTo>
                  <a:lnTo>
                    <a:pt x="5054" y="2921"/>
                  </a:lnTo>
                  <a:lnTo>
                    <a:pt x="4676" y="2909"/>
                  </a:lnTo>
                  <a:lnTo>
                    <a:pt x="5312" y="2588"/>
                  </a:lnTo>
                  <a:lnTo>
                    <a:pt x="4682" y="2513"/>
                  </a:lnTo>
                  <a:lnTo>
                    <a:pt x="5909" y="1816"/>
                  </a:lnTo>
                  <a:lnTo>
                    <a:pt x="4461" y="2078"/>
                  </a:lnTo>
                  <a:lnTo>
                    <a:pt x="4704" y="1788"/>
                  </a:lnTo>
                  <a:lnTo>
                    <a:pt x="4233" y="1995"/>
                  </a:lnTo>
                  <a:lnTo>
                    <a:pt x="5033" y="931"/>
                  </a:lnTo>
                  <a:lnTo>
                    <a:pt x="4018" y="1576"/>
                  </a:lnTo>
                  <a:lnTo>
                    <a:pt x="4645" y="132"/>
                  </a:lnTo>
                  <a:lnTo>
                    <a:pt x="3496" y="1363"/>
                  </a:lnTo>
                  <a:lnTo>
                    <a:pt x="3650" y="189"/>
                  </a:lnTo>
                  <a:lnTo>
                    <a:pt x="3242" y="1168"/>
                  </a:lnTo>
                  <a:lnTo>
                    <a:pt x="3169" y="402"/>
                  </a:lnTo>
                  <a:lnTo>
                    <a:pt x="2988" y="1026"/>
                  </a:lnTo>
                  <a:lnTo>
                    <a:pt x="2539" y="55"/>
                  </a:lnTo>
                  <a:lnTo>
                    <a:pt x="2529" y="0"/>
                  </a:lnTo>
                  <a:lnTo>
                    <a:pt x="2988" y="987"/>
                  </a:lnTo>
                  <a:lnTo>
                    <a:pt x="3175" y="287"/>
                  </a:lnTo>
                  <a:lnTo>
                    <a:pt x="3256" y="1095"/>
                  </a:lnTo>
                  <a:lnTo>
                    <a:pt x="3687" y="73"/>
                  </a:lnTo>
                  <a:lnTo>
                    <a:pt x="3526" y="1312"/>
                  </a:lnTo>
                  <a:lnTo>
                    <a:pt x="4684" y="73"/>
                  </a:lnTo>
                  <a:lnTo>
                    <a:pt x="4064" y="1526"/>
                  </a:lnTo>
                  <a:lnTo>
                    <a:pt x="5115" y="853"/>
                  </a:lnTo>
                  <a:lnTo>
                    <a:pt x="4280" y="1958"/>
                  </a:lnTo>
                  <a:lnTo>
                    <a:pt x="4765" y="1741"/>
                  </a:lnTo>
                  <a:lnTo>
                    <a:pt x="4495" y="2064"/>
                  </a:lnTo>
                  <a:lnTo>
                    <a:pt x="5978" y="1794"/>
                  </a:lnTo>
                  <a:lnTo>
                    <a:pt x="4737" y="2495"/>
                  </a:lnTo>
                  <a:lnTo>
                    <a:pt x="5413" y="2576"/>
                  </a:lnTo>
                  <a:lnTo>
                    <a:pt x="4737" y="2899"/>
                  </a:lnTo>
                  <a:lnTo>
                    <a:pt x="5115" y="2899"/>
                  </a:lnTo>
                  <a:lnTo>
                    <a:pt x="4873" y="3114"/>
                  </a:lnTo>
                  <a:lnTo>
                    <a:pt x="5708" y="3356"/>
                  </a:lnTo>
                  <a:lnTo>
                    <a:pt x="4684" y="3437"/>
                  </a:lnTo>
                  <a:lnTo>
                    <a:pt x="4954" y="3679"/>
                  </a:lnTo>
                  <a:lnTo>
                    <a:pt x="4737" y="3707"/>
                  </a:lnTo>
                  <a:lnTo>
                    <a:pt x="5330" y="4138"/>
                  </a:lnTo>
                  <a:lnTo>
                    <a:pt x="4495" y="3949"/>
                  </a:lnTo>
                  <a:lnTo>
                    <a:pt x="4792" y="4487"/>
                  </a:lnTo>
                  <a:lnTo>
                    <a:pt x="4225" y="4138"/>
                  </a:lnTo>
                  <a:lnTo>
                    <a:pt x="4495" y="5054"/>
                  </a:lnTo>
                  <a:lnTo>
                    <a:pt x="3796" y="4487"/>
                  </a:lnTo>
                  <a:lnTo>
                    <a:pt x="3985" y="5243"/>
                  </a:lnTo>
                  <a:lnTo>
                    <a:pt x="3445" y="4865"/>
                  </a:lnTo>
                  <a:lnTo>
                    <a:pt x="3498" y="5160"/>
                  </a:lnTo>
                  <a:lnTo>
                    <a:pt x="3122" y="4650"/>
                  </a:lnTo>
                  <a:lnTo>
                    <a:pt x="2854" y="5296"/>
                  </a:lnTo>
                  <a:lnTo>
                    <a:pt x="2559" y="4542"/>
                  </a:lnTo>
                  <a:lnTo>
                    <a:pt x="2368" y="5188"/>
                  </a:lnTo>
                  <a:lnTo>
                    <a:pt x="2289" y="4676"/>
                  </a:lnTo>
                  <a:lnTo>
                    <a:pt x="2127" y="4973"/>
                  </a:lnTo>
                  <a:lnTo>
                    <a:pt x="2234" y="4406"/>
                  </a:lnTo>
                  <a:lnTo>
                    <a:pt x="1103" y="5054"/>
                  </a:lnTo>
                  <a:lnTo>
                    <a:pt x="1479" y="4300"/>
                  </a:lnTo>
                  <a:lnTo>
                    <a:pt x="699" y="4890"/>
                  </a:lnTo>
                  <a:lnTo>
                    <a:pt x="1507" y="3949"/>
                  </a:lnTo>
                  <a:lnTo>
                    <a:pt x="457" y="4219"/>
                  </a:lnTo>
                  <a:lnTo>
                    <a:pt x="1292" y="3490"/>
                  </a:lnTo>
                  <a:lnTo>
                    <a:pt x="0" y="3329"/>
                  </a:lnTo>
                  <a:lnTo>
                    <a:pt x="1209" y="2927"/>
                  </a:lnTo>
                  <a:lnTo>
                    <a:pt x="538" y="2738"/>
                  </a:lnTo>
                  <a:lnTo>
                    <a:pt x="863" y="2604"/>
                  </a:lnTo>
                  <a:lnTo>
                    <a:pt x="510" y="2523"/>
                  </a:lnTo>
                  <a:lnTo>
                    <a:pt x="1237" y="2442"/>
                  </a:lnTo>
                  <a:lnTo>
                    <a:pt x="254" y="1875"/>
                  </a:lnTo>
                  <a:lnTo>
                    <a:pt x="1292" y="1902"/>
                  </a:lnTo>
                  <a:lnTo>
                    <a:pt x="1052" y="1719"/>
                  </a:lnTo>
                  <a:lnTo>
                    <a:pt x="1416" y="1839"/>
                  </a:lnTo>
                  <a:lnTo>
                    <a:pt x="1134" y="1579"/>
                  </a:lnTo>
                  <a:lnTo>
                    <a:pt x="1613" y="1769"/>
                  </a:lnTo>
                  <a:lnTo>
                    <a:pt x="1077" y="557"/>
                  </a:lnTo>
                  <a:lnTo>
                    <a:pt x="1428" y="1134"/>
                  </a:lnTo>
                  <a:lnTo>
                    <a:pt x="1660" y="1331"/>
                  </a:lnTo>
                  <a:lnTo>
                    <a:pt x="1972" y="1424"/>
                  </a:lnTo>
                  <a:lnTo>
                    <a:pt x="1875" y="1186"/>
                  </a:lnTo>
                  <a:lnTo>
                    <a:pt x="2100" y="1296"/>
                  </a:lnTo>
                  <a:lnTo>
                    <a:pt x="1883" y="638"/>
                  </a:lnTo>
                  <a:lnTo>
                    <a:pt x="2476" y="1042"/>
                  </a:lnTo>
                  <a:lnTo>
                    <a:pt x="2529" y="0"/>
                  </a:lnTo>
                  <a:lnTo>
                    <a:pt x="2539" y="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1" name="Rectangle 42"/>
            <p:cNvSpPr>
              <a:spLocks noChangeArrowheads="1"/>
            </p:cNvSpPr>
            <p:nvPr/>
          </p:nvSpPr>
          <p:spPr bwMode="auto">
            <a:xfrm>
              <a:off x="760" y="1338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2" name="Freeform 43"/>
            <p:cNvSpPr>
              <a:spLocks/>
            </p:cNvSpPr>
            <p:nvPr/>
          </p:nvSpPr>
          <p:spPr bwMode="auto">
            <a:xfrm>
              <a:off x="1733" y="1675"/>
              <a:ext cx="4" cy="3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0 h 8"/>
                <a:gd name="T4" fmla="*/ 1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3" name="Rectangle 44"/>
            <p:cNvSpPr>
              <a:spLocks noChangeArrowheads="1"/>
            </p:cNvSpPr>
            <p:nvPr/>
          </p:nvSpPr>
          <p:spPr bwMode="auto">
            <a:xfrm>
              <a:off x="1933" y="1854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4" name="Freeform 45"/>
            <p:cNvSpPr>
              <a:spLocks/>
            </p:cNvSpPr>
            <p:nvPr/>
          </p:nvSpPr>
          <p:spPr bwMode="auto">
            <a:xfrm>
              <a:off x="52" y="257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1 w 6"/>
                <a:gd name="T5" fmla="*/ 0 h 6"/>
                <a:gd name="T6" fmla="*/ 0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5" name="Freeform 46"/>
            <p:cNvSpPr>
              <a:spLocks/>
            </p:cNvSpPr>
            <p:nvPr/>
          </p:nvSpPr>
          <p:spPr bwMode="auto">
            <a:xfrm>
              <a:off x="352" y="1598"/>
              <a:ext cx="1347" cy="1347"/>
            </a:xfrm>
            <a:custGeom>
              <a:avLst/>
              <a:gdLst>
                <a:gd name="T0" fmla="*/ 42 w 2695"/>
                <a:gd name="T1" fmla="*/ 0 h 2695"/>
                <a:gd name="T2" fmla="*/ 48 w 2695"/>
                <a:gd name="T3" fmla="*/ 0 h 2695"/>
                <a:gd name="T4" fmla="*/ 56 w 2695"/>
                <a:gd name="T5" fmla="*/ 2 h 2695"/>
                <a:gd name="T6" fmla="*/ 63 w 2695"/>
                <a:gd name="T7" fmla="*/ 6 h 2695"/>
                <a:gd name="T8" fmla="*/ 70 w 2695"/>
                <a:gd name="T9" fmla="*/ 10 h 2695"/>
                <a:gd name="T10" fmla="*/ 75 w 2695"/>
                <a:gd name="T11" fmla="*/ 16 h 2695"/>
                <a:gd name="T12" fmla="*/ 80 w 2695"/>
                <a:gd name="T13" fmla="*/ 23 h 2695"/>
                <a:gd name="T14" fmla="*/ 82 w 2695"/>
                <a:gd name="T15" fmla="*/ 31 h 2695"/>
                <a:gd name="T16" fmla="*/ 84 w 2695"/>
                <a:gd name="T17" fmla="*/ 42 h 2695"/>
                <a:gd name="T18" fmla="*/ 84 w 2695"/>
                <a:gd name="T19" fmla="*/ 44 h 2695"/>
                <a:gd name="T20" fmla="*/ 82 w 2695"/>
                <a:gd name="T21" fmla="*/ 52 h 2695"/>
                <a:gd name="T22" fmla="*/ 80 w 2695"/>
                <a:gd name="T23" fmla="*/ 60 h 2695"/>
                <a:gd name="T24" fmla="*/ 75 w 2695"/>
                <a:gd name="T25" fmla="*/ 67 h 2695"/>
                <a:gd name="T26" fmla="*/ 70 w 2695"/>
                <a:gd name="T27" fmla="*/ 73 h 2695"/>
                <a:gd name="T28" fmla="*/ 63 w 2695"/>
                <a:gd name="T29" fmla="*/ 78 h 2695"/>
                <a:gd name="T30" fmla="*/ 56 w 2695"/>
                <a:gd name="T31" fmla="*/ 81 h 2695"/>
                <a:gd name="T32" fmla="*/ 48 w 2695"/>
                <a:gd name="T33" fmla="*/ 83 h 2695"/>
                <a:gd name="T34" fmla="*/ 42 w 2695"/>
                <a:gd name="T35" fmla="*/ 84 h 2695"/>
                <a:gd name="T36" fmla="*/ 35 w 2695"/>
                <a:gd name="T37" fmla="*/ 83 h 2695"/>
                <a:gd name="T38" fmla="*/ 27 w 2695"/>
                <a:gd name="T39" fmla="*/ 81 h 2695"/>
                <a:gd name="T40" fmla="*/ 20 w 2695"/>
                <a:gd name="T41" fmla="*/ 78 h 2695"/>
                <a:gd name="T42" fmla="*/ 13 w 2695"/>
                <a:gd name="T43" fmla="*/ 73 h 2695"/>
                <a:gd name="T44" fmla="*/ 8 w 2695"/>
                <a:gd name="T45" fmla="*/ 67 h 2695"/>
                <a:gd name="T46" fmla="*/ 4 w 2695"/>
                <a:gd name="T47" fmla="*/ 60 h 2695"/>
                <a:gd name="T48" fmla="*/ 1 w 2695"/>
                <a:gd name="T49" fmla="*/ 52 h 2695"/>
                <a:gd name="T50" fmla="*/ 0 w 2695"/>
                <a:gd name="T51" fmla="*/ 42 h 2695"/>
                <a:gd name="T52" fmla="*/ 0 w 2695"/>
                <a:gd name="T53" fmla="*/ 39 h 2695"/>
                <a:gd name="T54" fmla="*/ 1 w 2695"/>
                <a:gd name="T55" fmla="*/ 31 h 2695"/>
                <a:gd name="T56" fmla="*/ 4 w 2695"/>
                <a:gd name="T57" fmla="*/ 23 h 2695"/>
                <a:gd name="T58" fmla="*/ 8 w 2695"/>
                <a:gd name="T59" fmla="*/ 16 h 2695"/>
                <a:gd name="T60" fmla="*/ 13 w 2695"/>
                <a:gd name="T61" fmla="*/ 10 h 2695"/>
                <a:gd name="T62" fmla="*/ 20 w 2695"/>
                <a:gd name="T63" fmla="*/ 6 h 2695"/>
                <a:gd name="T64" fmla="*/ 27 w 2695"/>
                <a:gd name="T65" fmla="*/ 2 h 2695"/>
                <a:gd name="T66" fmla="*/ 35 w 2695"/>
                <a:gd name="T67" fmla="*/ 0 h 26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5"/>
                <a:gd name="T103" fmla="*/ 0 h 2695"/>
                <a:gd name="T104" fmla="*/ 2695 w 2695"/>
                <a:gd name="T105" fmla="*/ 2695 h 26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5" h="2695">
                  <a:moveTo>
                    <a:pt x="1348" y="0"/>
                  </a:moveTo>
                  <a:lnTo>
                    <a:pt x="1348" y="0"/>
                  </a:lnTo>
                  <a:lnTo>
                    <a:pt x="1417" y="2"/>
                  </a:lnTo>
                  <a:lnTo>
                    <a:pt x="1552" y="16"/>
                  </a:lnTo>
                  <a:lnTo>
                    <a:pt x="1684" y="44"/>
                  </a:lnTo>
                  <a:lnTo>
                    <a:pt x="1811" y="83"/>
                  </a:lnTo>
                  <a:lnTo>
                    <a:pt x="1931" y="134"/>
                  </a:lnTo>
                  <a:lnTo>
                    <a:pt x="2045" y="195"/>
                  </a:lnTo>
                  <a:lnTo>
                    <a:pt x="2153" y="268"/>
                  </a:lnTo>
                  <a:lnTo>
                    <a:pt x="2254" y="351"/>
                  </a:lnTo>
                  <a:lnTo>
                    <a:pt x="2344" y="442"/>
                  </a:lnTo>
                  <a:lnTo>
                    <a:pt x="2427" y="542"/>
                  </a:lnTo>
                  <a:lnTo>
                    <a:pt x="2500" y="650"/>
                  </a:lnTo>
                  <a:lnTo>
                    <a:pt x="2563" y="765"/>
                  </a:lnTo>
                  <a:lnTo>
                    <a:pt x="2614" y="885"/>
                  </a:lnTo>
                  <a:lnTo>
                    <a:pt x="2654" y="1011"/>
                  </a:lnTo>
                  <a:lnTo>
                    <a:pt x="2679" y="1143"/>
                  </a:lnTo>
                  <a:lnTo>
                    <a:pt x="2695" y="1348"/>
                  </a:lnTo>
                  <a:lnTo>
                    <a:pt x="2693" y="1417"/>
                  </a:lnTo>
                  <a:lnTo>
                    <a:pt x="2679" y="1552"/>
                  </a:lnTo>
                  <a:lnTo>
                    <a:pt x="2654" y="1682"/>
                  </a:lnTo>
                  <a:lnTo>
                    <a:pt x="2614" y="1809"/>
                  </a:lnTo>
                  <a:lnTo>
                    <a:pt x="2563" y="1931"/>
                  </a:lnTo>
                  <a:lnTo>
                    <a:pt x="2500" y="2045"/>
                  </a:lnTo>
                  <a:lnTo>
                    <a:pt x="2427" y="2153"/>
                  </a:lnTo>
                  <a:lnTo>
                    <a:pt x="2344" y="2252"/>
                  </a:lnTo>
                  <a:lnTo>
                    <a:pt x="2254" y="2344"/>
                  </a:lnTo>
                  <a:lnTo>
                    <a:pt x="2153" y="2427"/>
                  </a:lnTo>
                  <a:lnTo>
                    <a:pt x="2045" y="2500"/>
                  </a:lnTo>
                  <a:lnTo>
                    <a:pt x="1931" y="2561"/>
                  </a:lnTo>
                  <a:lnTo>
                    <a:pt x="1811" y="2612"/>
                  </a:lnTo>
                  <a:lnTo>
                    <a:pt x="1684" y="2652"/>
                  </a:lnTo>
                  <a:lnTo>
                    <a:pt x="1552" y="2679"/>
                  </a:lnTo>
                  <a:lnTo>
                    <a:pt x="1348" y="2695"/>
                  </a:lnTo>
                  <a:lnTo>
                    <a:pt x="1279" y="2693"/>
                  </a:lnTo>
                  <a:lnTo>
                    <a:pt x="1145" y="2679"/>
                  </a:lnTo>
                  <a:lnTo>
                    <a:pt x="1013" y="2652"/>
                  </a:lnTo>
                  <a:lnTo>
                    <a:pt x="887" y="2612"/>
                  </a:lnTo>
                  <a:lnTo>
                    <a:pt x="765" y="2561"/>
                  </a:lnTo>
                  <a:lnTo>
                    <a:pt x="650" y="2500"/>
                  </a:lnTo>
                  <a:lnTo>
                    <a:pt x="544" y="2427"/>
                  </a:lnTo>
                  <a:lnTo>
                    <a:pt x="443" y="2344"/>
                  </a:lnTo>
                  <a:lnTo>
                    <a:pt x="353" y="2252"/>
                  </a:lnTo>
                  <a:lnTo>
                    <a:pt x="270" y="2153"/>
                  </a:lnTo>
                  <a:lnTo>
                    <a:pt x="197" y="2045"/>
                  </a:lnTo>
                  <a:lnTo>
                    <a:pt x="134" y="1931"/>
                  </a:lnTo>
                  <a:lnTo>
                    <a:pt x="83" y="1809"/>
                  </a:lnTo>
                  <a:lnTo>
                    <a:pt x="44" y="1682"/>
                  </a:lnTo>
                  <a:lnTo>
                    <a:pt x="16" y="1552"/>
                  </a:lnTo>
                  <a:lnTo>
                    <a:pt x="0" y="1348"/>
                  </a:lnTo>
                  <a:lnTo>
                    <a:pt x="2" y="1279"/>
                  </a:lnTo>
                  <a:lnTo>
                    <a:pt x="16" y="1143"/>
                  </a:lnTo>
                  <a:lnTo>
                    <a:pt x="44" y="1011"/>
                  </a:lnTo>
                  <a:lnTo>
                    <a:pt x="83" y="885"/>
                  </a:lnTo>
                  <a:lnTo>
                    <a:pt x="134" y="765"/>
                  </a:lnTo>
                  <a:lnTo>
                    <a:pt x="197" y="650"/>
                  </a:lnTo>
                  <a:lnTo>
                    <a:pt x="270" y="542"/>
                  </a:lnTo>
                  <a:lnTo>
                    <a:pt x="353" y="442"/>
                  </a:lnTo>
                  <a:lnTo>
                    <a:pt x="443" y="351"/>
                  </a:lnTo>
                  <a:lnTo>
                    <a:pt x="544" y="268"/>
                  </a:lnTo>
                  <a:lnTo>
                    <a:pt x="650" y="195"/>
                  </a:lnTo>
                  <a:lnTo>
                    <a:pt x="765" y="134"/>
                  </a:lnTo>
                  <a:lnTo>
                    <a:pt x="887" y="83"/>
                  </a:lnTo>
                  <a:lnTo>
                    <a:pt x="1013" y="44"/>
                  </a:lnTo>
                  <a:lnTo>
                    <a:pt x="1145" y="16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6" name="Freeform 47"/>
            <p:cNvSpPr>
              <a:spLocks/>
            </p:cNvSpPr>
            <p:nvPr/>
          </p:nvSpPr>
          <p:spPr bwMode="auto">
            <a:xfrm>
              <a:off x="370" y="1616"/>
              <a:ext cx="1311" cy="1310"/>
            </a:xfrm>
            <a:custGeom>
              <a:avLst/>
              <a:gdLst>
                <a:gd name="T0" fmla="*/ 41 w 2621"/>
                <a:gd name="T1" fmla="*/ 0 h 2619"/>
                <a:gd name="T2" fmla="*/ 48 w 2621"/>
                <a:gd name="T3" fmla="*/ 1 h 2619"/>
                <a:gd name="T4" fmla="*/ 55 w 2621"/>
                <a:gd name="T5" fmla="*/ 3 h 2619"/>
                <a:gd name="T6" fmla="*/ 63 w 2621"/>
                <a:gd name="T7" fmla="*/ 6 h 2619"/>
                <a:gd name="T8" fmla="*/ 69 w 2621"/>
                <a:gd name="T9" fmla="*/ 11 h 2619"/>
                <a:gd name="T10" fmla="*/ 74 w 2621"/>
                <a:gd name="T11" fmla="*/ 17 h 2619"/>
                <a:gd name="T12" fmla="*/ 78 w 2621"/>
                <a:gd name="T13" fmla="*/ 24 h 2619"/>
                <a:gd name="T14" fmla="*/ 81 w 2621"/>
                <a:gd name="T15" fmla="*/ 31 h 2619"/>
                <a:gd name="T16" fmla="*/ 82 w 2621"/>
                <a:gd name="T17" fmla="*/ 41 h 2619"/>
                <a:gd name="T18" fmla="*/ 82 w 2621"/>
                <a:gd name="T19" fmla="*/ 44 h 2619"/>
                <a:gd name="T20" fmla="*/ 81 w 2621"/>
                <a:gd name="T21" fmla="*/ 52 h 2619"/>
                <a:gd name="T22" fmla="*/ 78 w 2621"/>
                <a:gd name="T23" fmla="*/ 59 h 2619"/>
                <a:gd name="T24" fmla="*/ 74 w 2621"/>
                <a:gd name="T25" fmla="*/ 66 h 2619"/>
                <a:gd name="T26" fmla="*/ 69 w 2621"/>
                <a:gd name="T27" fmla="*/ 72 h 2619"/>
                <a:gd name="T28" fmla="*/ 63 w 2621"/>
                <a:gd name="T29" fmla="*/ 76 h 2619"/>
                <a:gd name="T30" fmla="*/ 55 w 2621"/>
                <a:gd name="T31" fmla="*/ 80 h 2619"/>
                <a:gd name="T32" fmla="*/ 48 w 2621"/>
                <a:gd name="T33" fmla="*/ 82 h 2619"/>
                <a:gd name="T34" fmla="*/ 41 w 2621"/>
                <a:gd name="T35" fmla="*/ 82 h 2619"/>
                <a:gd name="T36" fmla="*/ 35 w 2621"/>
                <a:gd name="T37" fmla="*/ 82 h 2619"/>
                <a:gd name="T38" fmla="*/ 27 w 2621"/>
                <a:gd name="T39" fmla="*/ 80 h 2619"/>
                <a:gd name="T40" fmla="*/ 20 w 2621"/>
                <a:gd name="T41" fmla="*/ 76 h 2619"/>
                <a:gd name="T42" fmla="*/ 14 w 2621"/>
                <a:gd name="T43" fmla="*/ 72 h 2619"/>
                <a:gd name="T44" fmla="*/ 9 w 2621"/>
                <a:gd name="T45" fmla="*/ 66 h 2619"/>
                <a:gd name="T46" fmla="*/ 5 w 2621"/>
                <a:gd name="T47" fmla="*/ 59 h 2619"/>
                <a:gd name="T48" fmla="*/ 2 w 2621"/>
                <a:gd name="T49" fmla="*/ 52 h 2619"/>
                <a:gd name="T50" fmla="*/ 0 w 2621"/>
                <a:gd name="T51" fmla="*/ 41 h 2619"/>
                <a:gd name="T52" fmla="*/ 1 w 2621"/>
                <a:gd name="T53" fmla="*/ 39 h 2619"/>
                <a:gd name="T54" fmla="*/ 2 w 2621"/>
                <a:gd name="T55" fmla="*/ 31 h 2619"/>
                <a:gd name="T56" fmla="*/ 5 w 2621"/>
                <a:gd name="T57" fmla="*/ 24 h 2619"/>
                <a:gd name="T58" fmla="*/ 9 w 2621"/>
                <a:gd name="T59" fmla="*/ 17 h 2619"/>
                <a:gd name="T60" fmla="*/ 14 w 2621"/>
                <a:gd name="T61" fmla="*/ 11 h 2619"/>
                <a:gd name="T62" fmla="*/ 20 w 2621"/>
                <a:gd name="T63" fmla="*/ 6 h 2619"/>
                <a:gd name="T64" fmla="*/ 27 w 2621"/>
                <a:gd name="T65" fmla="*/ 3 h 2619"/>
                <a:gd name="T66" fmla="*/ 35 w 2621"/>
                <a:gd name="T67" fmla="*/ 1 h 2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1"/>
                <a:gd name="T103" fmla="*/ 0 h 2619"/>
                <a:gd name="T104" fmla="*/ 2621 w 2621"/>
                <a:gd name="T105" fmla="*/ 2619 h 2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1" h="2619">
                  <a:moveTo>
                    <a:pt x="1310" y="0"/>
                  </a:moveTo>
                  <a:lnTo>
                    <a:pt x="1310" y="0"/>
                  </a:lnTo>
                  <a:lnTo>
                    <a:pt x="1377" y="0"/>
                  </a:lnTo>
                  <a:lnTo>
                    <a:pt x="1509" y="14"/>
                  </a:lnTo>
                  <a:lnTo>
                    <a:pt x="1637" y="41"/>
                  </a:lnTo>
                  <a:lnTo>
                    <a:pt x="1759" y="79"/>
                  </a:lnTo>
                  <a:lnTo>
                    <a:pt x="1877" y="128"/>
                  </a:lnTo>
                  <a:lnTo>
                    <a:pt x="1987" y="189"/>
                  </a:lnTo>
                  <a:lnTo>
                    <a:pt x="2094" y="260"/>
                  </a:lnTo>
                  <a:lnTo>
                    <a:pt x="2190" y="341"/>
                  </a:lnTo>
                  <a:lnTo>
                    <a:pt x="2279" y="429"/>
                  </a:lnTo>
                  <a:lnTo>
                    <a:pt x="2360" y="526"/>
                  </a:lnTo>
                  <a:lnTo>
                    <a:pt x="2430" y="630"/>
                  </a:lnTo>
                  <a:lnTo>
                    <a:pt x="2491" y="742"/>
                  </a:lnTo>
                  <a:lnTo>
                    <a:pt x="2541" y="861"/>
                  </a:lnTo>
                  <a:lnTo>
                    <a:pt x="2580" y="983"/>
                  </a:lnTo>
                  <a:lnTo>
                    <a:pt x="2606" y="1109"/>
                  </a:lnTo>
                  <a:lnTo>
                    <a:pt x="2621" y="1310"/>
                  </a:lnTo>
                  <a:lnTo>
                    <a:pt x="2620" y="1377"/>
                  </a:lnTo>
                  <a:lnTo>
                    <a:pt x="2606" y="1509"/>
                  </a:lnTo>
                  <a:lnTo>
                    <a:pt x="2580" y="1637"/>
                  </a:lnTo>
                  <a:lnTo>
                    <a:pt x="2541" y="1759"/>
                  </a:lnTo>
                  <a:lnTo>
                    <a:pt x="2491" y="1877"/>
                  </a:lnTo>
                  <a:lnTo>
                    <a:pt x="2430" y="1987"/>
                  </a:lnTo>
                  <a:lnTo>
                    <a:pt x="2360" y="2092"/>
                  </a:lnTo>
                  <a:lnTo>
                    <a:pt x="2279" y="2190"/>
                  </a:lnTo>
                  <a:lnTo>
                    <a:pt x="2190" y="2279"/>
                  </a:lnTo>
                  <a:lnTo>
                    <a:pt x="2094" y="2359"/>
                  </a:lnTo>
                  <a:lnTo>
                    <a:pt x="1987" y="2428"/>
                  </a:lnTo>
                  <a:lnTo>
                    <a:pt x="1877" y="2489"/>
                  </a:lnTo>
                  <a:lnTo>
                    <a:pt x="1759" y="2539"/>
                  </a:lnTo>
                  <a:lnTo>
                    <a:pt x="1637" y="2578"/>
                  </a:lnTo>
                  <a:lnTo>
                    <a:pt x="1509" y="2604"/>
                  </a:lnTo>
                  <a:lnTo>
                    <a:pt x="1310" y="2619"/>
                  </a:lnTo>
                  <a:lnTo>
                    <a:pt x="1243" y="2618"/>
                  </a:lnTo>
                  <a:lnTo>
                    <a:pt x="1111" y="2604"/>
                  </a:lnTo>
                  <a:lnTo>
                    <a:pt x="985" y="2578"/>
                  </a:lnTo>
                  <a:lnTo>
                    <a:pt x="860" y="2539"/>
                  </a:lnTo>
                  <a:lnTo>
                    <a:pt x="744" y="2489"/>
                  </a:lnTo>
                  <a:lnTo>
                    <a:pt x="632" y="2428"/>
                  </a:lnTo>
                  <a:lnTo>
                    <a:pt x="528" y="2359"/>
                  </a:lnTo>
                  <a:lnTo>
                    <a:pt x="431" y="2279"/>
                  </a:lnTo>
                  <a:lnTo>
                    <a:pt x="340" y="2190"/>
                  </a:lnTo>
                  <a:lnTo>
                    <a:pt x="262" y="2092"/>
                  </a:lnTo>
                  <a:lnTo>
                    <a:pt x="191" y="1987"/>
                  </a:lnTo>
                  <a:lnTo>
                    <a:pt x="130" y="1877"/>
                  </a:lnTo>
                  <a:lnTo>
                    <a:pt x="80" y="1759"/>
                  </a:lnTo>
                  <a:lnTo>
                    <a:pt x="41" y="1637"/>
                  </a:lnTo>
                  <a:lnTo>
                    <a:pt x="15" y="1509"/>
                  </a:lnTo>
                  <a:lnTo>
                    <a:pt x="0" y="1310"/>
                  </a:lnTo>
                  <a:lnTo>
                    <a:pt x="2" y="1241"/>
                  </a:lnTo>
                  <a:lnTo>
                    <a:pt x="15" y="1109"/>
                  </a:lnTo>
                  <a:lnTo>
                    <a:pt x="41" y="983"/>
                  </a:lnTo>
                  <a:lnTo>
                    <a:pt x="80" y="861"/>
                  </a:lnTo>
                  <a:lnTo>
                    <a:pt x="130" y="742"/>
                  </a:lnTo>
                  <a:lnTo>
                    <a:pt x="191" y="630"/>
                  </a:lnTo>
                  <a:lnTo>
                    <a:pt x="262" y="526"/>
                  </a:lnTo>
                  <a:lnTo>
                    <a:pt x="340" y="429"/>
                  </a:lnTo>
                  <a:lnTo>
                    <a:pt x="431" y="341"/>
                  </a:lnTo>
                  <a:lnTo>
                    <a:pt x="528" y="260"/>
                  </a:lnTo>
                  <a:lnTo>
                    <a:pt x="632" y="189"/>
                  </a:lnTo>
                  <a:lnTo>
                    <a:pt x="744" y="128"/>
                  </a:lnTo>
                  <a:lnTo>
                    <a:pt x="860" y="79"/>
                  </a:lnTo>
                  <a:lnTo>
                    <a:pt x="985" y="41"/>
                  </a:lnTo>
                  <a:lnTo>
                    <a:pt x="1111" y="14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7" name="Freeform 48"/>
            <p:cNvSpPr>
              <a:spLocks/>
            </p:cNvSpPr>
            <p:nvPr/>
          </p:nvSpPr>
          <p:spPr bwMode="auto">
            <a:xfrm>
              <a:off x="1122" y="1726"/>
              <a:ext cx="88" cy="95"/>
            </a:xfrm>
            <a:custGeom>
              <a:avLst/>
              <a:gdLst>
                <a:gd name="T0" fmla="*/ 3 w 177"/>
                <a:gd name="T1" fmla="*/ 1 h 192"/>
                <a:gd name="T2" fmla="*/ 4 w 177"/>
                <a:gd name="T3" fmla="*/ 2 h 192"/>
                <a:gd name="T4" fmla="*/ 5 w 177"/>
                <a:gd name="T5" fmla="*/ 2 h 192"/>
                <a:gd name="T6" fmla="*/ 5 w 177"/>
                <a:gd name="T7" fmla="*/ 5 h 192"/>
                <a:gd name="T8" fmla="*/ 4 w 177"/>
                <a:gd name="T9" fmla="*/ 5 h 192"/>
                <a:gd name="T10" fmla="*/ 4 w 177"/>
                <a:gd name="T11" fmla="*/ 5 h 192"/>
                <a:gd name="T12" fmla="*/ 3 w 177"/>
                <a:gd name="T13" fmla="*/ 4 h 192"/>
                <a:gd name="T14" fmla="*/ 3 w 177"/>
                <a:gd name="T15" fmla="*/ 3 h 192"/>
                <a:gd name="T16" fmla="*/ 1 w 177"/>
                <a:gd name="T17" fmla="*/ 2 h 192"/>
                <a:gd name="T18" fmla="*/ 0 w 177"/>
                <a:gd name="T19" fmla="*/ 1 h 192"/>
                <a:gd name="T20" fmla="*/ 0 w 177"/>
                <a:gd name="T21" fmla="*/ 1 h 192"/>
                <a:gd name="T22" fmla="*/ 1 w 177"/>
                <a:gd name="T23" fmla="*/ 0 h 192"/>
                <a:gd name="T24" fmla="*/ 2 w 177"/>
                <a:gd name="T25" fmla="*/ 0 h 192"/>
                <a:gd name="T26" fmla="*/ 2 w 177"/>
                <a:gd name="T27" fmla="*/ 0 h 192"/>
                <a:gd name="T28" fmla="*/ 3 w 177"/>
                <a:gd name="T29" fmla="*/ 1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92"/>
                <a:gd name="T47" fmla="*/ 177 w 17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92">
                  <a:moveTo>
                    <a:pt x="122" y="42"/>
                  </a:moveTo>
                  <a:lnTo>
                    <a:pt x="153" y="75"/>
                  </a:lnTo>
                  <a:lnTo>
                    <a:pt x="161" y="95"/>
                  </a:lnTo>
                  <a:lnTo>
                    <a:pt x="177" y="174"/>
                  </a:lnTo>
                  <a:lnTo>
                    <a:pt x="155" y="192"/>
                  </a:lnTo>
                  <a:lnTo>
                    <a:pt x="132" y="190"/>
                  </a:lnTo>
                  <a:lnTo>
                    <a:pt x="126" y="148"/>
                  </a:lnTo>
                  <a:lnTo>
                    <a:pt x="102" y="99"/>
                  </a:lnTo>
                  <a:lnTo>
                    <a:pt x="53" y="65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35" y="8"/>
                  </a:lnTo>
                  <a:lnTo>
                    <a:pt x="65" y="0"/>
                  </a:lnTo>
                  <a:lnTo>
                    <a:pt x="92" y="28"/>
                  </a:lnTo>
                  <a:lnTo>
                    <a:pt x="12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8" name="Freeform 49"/>
            <p:cNvSpPr>
              <a:spLocks/>
            </p:cNvSpPr>
            <p:nvPr/>
          </p:nvSpPr>
          <p:spPr bwMode="auto">
            <a:xfrm>
              <a:off x="815" y="1740"/>
              <a:ext cx="96" cy="99"/>
            </a:xfrm>
            <a:custGeom>
              <a:avLst/>
              <a:gdLst>
                <a:gd name="T0" fmla="*/ 5 w 193"/>
                <a:gd name="T1" fmla="*/ 0 h 199"/>
                <a:gd name="T2" fmla="*/ 6 w 193"/>
                <a:gd name="T3" fmla="*/ 0 h 199"/>
                <a:gd name="T4" fmla="*/ 6 w 193"/>
                <a:gd name="T5" fmla="*/ 1 h 199"/>
                <a:gd name="T6" fmla="*/ 5 w 193"/>
                <a:gd name="T7" fmla="*/ 1 h 199"/>
                <a:gd name="T8" fmla="*/ 4 w 193"/>
                <a:gd name="T9" fmla="*/ 1 h 199"/>
                <a:gd name="T10" fmla="*/ 3 w 193"/>
                <a:gd name="T11" fmla="*/ 2 h 199"/>
                <a:gd name="T12" fmla="*/ 1 w 193"/>
                <a:gd name="T13" fmla="*/ 5 h 199"/>
                <a:gd name="T14" fmla="*/ 1 w 193"/>
                <a:gd name="T15" fmla="*/ 5 h 199"/>
                <a:gd name="T16" fmla="*/ 0 w 193"/>
                <a:gd name="T17" fmla="*/ 6 h 199"/>
                <a:gd name="T18" fmla="*/ 0 w 193"/>
                <a:gd name="T19" fmla="*/ 6 h 199"/>
                <a:gd name="T20" fmla="*/ 0 w 193"/>
                <a:gd name="T21" fmla="*/ 5 h 199"/>
                <a:gd name="T22" fmla="*/ 1 w 193"/>
                <a:gd name="T23" fmla="*/ 2 h 199"/>
                <a:gd name="T24" fmla="*/ 2 w 193"/>
                <a:gd name="T25" fmla="*/ 1 h 199"/>
                <a:gd name="T26" fmla="*/ 4 w 193"/>
                <a:gd name="T27" fmla="*/ 0 h 199"/>
                <a:gd name="T28" fmla="*/ 4 w 193"/>
                <a:gd name="T29" fmla="*/ 0 h 199"/>
                <a:gd name="T30" fmla="*/ 5 w 193"/>
                <a:gd name="T31" fmla="*/ 0 h 199"/>
                <a:gd name="T32" fmla="*/ 5 w 193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199"/>
                <a:gd name="T53" fmla="*/ 193 w 193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199">
                  <a:moveTo>
                    <a:pt x="191" y="18"/>
                  </a:moveTo>
                  <a:lnTo>
                    <a:pt x="193" y="20"/>
                  </a:lnTo>
                  <a:lnTo>
                    <a:pt x="193" y="32"/>
                  </a:lnTo>
                  <a:lnTo>
                    <a:pt x="177" y="47"/>
                  </a:lnTo>
                  <a:lnTo>
                    <a:pt x="140" y="55"/>
                  </a:lnTo>
                  <a:lnTo>
                    <a:pt x="99" y="87"/>
                  </a:lnTo>
                  <a:lnTo>
                    <a:pt x="43" y="165"/>
                  </a:lnTo>
                  <a:lnTo>
                    <a:pt x="41" y="181"/>
                  </a:lnTo>
                  <a:lnTo>
                    <a:pt x="12" y="199"/>
                  </a:lnTo>
                  <a:lnTo>
                    <a:pt x="0" y="197"/>
                  </a:lnTo>
                  <a:lnTo>
                    <a:pt x="4" y="164"/>
                  </a:lnTo>
                  <a:lnTo>
                    <a:pt x="36" y="95"/>
                  </a:lnTo>
                  <a:lnTo>
                    <a:pt x="77" y="45"/>
                  </a:lnTo>
                  <a:lnTo>
                    <a:pt x="130" y="4"/>
                  </a:lnTo>
                  <a:lnTo>
                    <a:pt x="136" y="0"/>
                  </a:lnTo>
                  <a:lnTo>
                    <a:pt x="177" y="6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59" name="Freeform 50"/>
            <p:cNvSpPr>
              <a:spLocks/>
            </p:cNvSpPr>
            <p:nvPr/>
          </p:nvSpPr>
          <p:spPr bwMode="auto">
            <a:xfrm>
              <a:off x="853" y="1805"/>
              <a:ext cx="350" cy="462"/>
            </a:xfrm>
            <a:custGeom>
              <a:avLst/>
              <a:gdLst>
                <a:gd name="T0" fmla="*/ 6 w 699"/>
                <a:gd name="T1" fmla="*/ 23 h 926"/>
                <a:gd name="T2" fmla="*/ 2 w 699"/>
                <a:gd name="T3" fmla="*/ 19 h 926"/>
                <a:gd name="T4" fmla="*/ 1 w 699"/>
                <a:gd name="T5" fmla="*/ 15 h 926"/>
                <a:gd name="T6" fmla="*/ 0 w 699"/>
                <a:gd name="T7" fmla="*/ 14 h 926"/>
                <a:gd name="T8" fmla="*/ 1 w 699"/>
                <a:gd name="T9" fmla="*/ 13 h 926"/>
                <a:gd name="T10" fmla="*/ 1 w 699"/>
                <a:gd name="T11" fmla="*/ 11 h 926"/>
                <a:gd name="T12" fmla="*/ 2 w 699"/>
                <a:gd name="T13" fmla="*/ 10 h 926"/>
                <a:gd name="T14" fmla="*/ 4 w 699"/>
                <a:gd name="T15" fmla="*/ 8 h 926"/>
                <a:gd name="T16" fmla="*/ 3 w 699"/>
                <a:gd name="T17" fmla="*/ 7 h 926"/>
                <a:gd name="T18" fmla="*/ 4 w 699"/>
                <a:gd name="T19" fmla="*/ 7 h 926"/>
                <a:gd name="T20" fmla="*/ 4 w 699"/>
                <a:gd name="T21" fmla="*/ 6 h 926"/>
                <a:gd name="T22" fmla="*/ 5 w 699"/>
                <a:gd name="T23" fmla="*/ 5 h 926"/>
                <a:gd name="T24" fmla="*/ 5 w 699"/>
                <a:gd name="T25" fmla="*/ 5 h 926"/>
                <a:gd name="T26" fmla="*/ 6 w 699"/>
                <a:gd name="T27" fmla="*/ 4 h 926"/>
                <a:gd name="T28" fmla="*/ 6 w 699"/>
                <a:gd name="T29" fmla="*/ 4 h 926"/>
                <a:gd name="T30" fmla="*/ 7 w 699"/>
                <a:gd name="T31" fmla="*/ 3 h 926"/>
                <a:gd name="T32" fmla="*/ 7 w 699"/>
                <a:gd name="T33" fmla="*/ 3 h 926"/>
                <a:gd name="T34" fmla="*/ 8 w 699"/>
                <a:gd name="T35" fmla="*/ 2 h 926"/>
                <a:gd name="T36" fmla="*/ 8 w 699"/>
                <a:gd name="T37" fmla="*/ 2 h 926"/>
                <a:gd name="T38" fmla="*/ 8 w 699"/>
                <a:gd name="T39" fmla="*/ 1 h 926"/>
                <a:gd name="T40" fmla="*/ 9 w 699"/>
                <a:gd name="T41" fmla="*/ 0 h 926"/>
                <a:gd name="T42" fmla="*/ 10 w 699"/>
                <a:gd name="T43" fmla="*/ 0 h 926"/>
                <a:gd name="T44" fmla="*/ 11 w 699"/>
                <a:gd name="T45" fmla="*/ 0 h 926"/>
                <a:gd name="T46" fmla="*/ 13 w 699"/>
                <a:gd name="T47" fmla="*/ 0 h 926"/>
                <a:gd name="T48" fmla="*/ 15 w 699"/>
                <a:gd name="T49" fmla="*/ 0 h 926"/>
                <a:gd name="T50" fmla="*/ 17 w 699"/>
                <a:gd name="T51" fmla="*/ 1 h 926"/>
                <a:gd name="T52" fmla="*/ 18 w 699"/>
                <a:gd name="T53" fmla="*/ 2 h 926"/>
                <a:gd name="T54" fmla="*/ 18 w 699"/>
                <a:gd name="T55" fmla="*/ 2 h 926"/>
                <a:gd name="T56" fmla="*/ 19 w 699"/>
                <a:gd name="T57" fmla="*/ 4 h 926"/>
                <a:gd name="T58" fmla="*/ 20 w 699"/>
                <a:gd name="T59" fmla="*/ 5 h 926"/>
                <a:gd name="T60" fmla="*/ 21 w 699"/>
                <a:gd name="T61" fmla="*/ 7 h 926"/>
                <a:gd name="T62" fmla="*/ 22 w 699"/>
                <a:gd name="T63" fmla="*/ 9 h 926"/>
                <a:gd name="T64" fmla="*/ 22 w 699"/>
                <a:gd name="T65" fmla="*/ 11 h 926"/>
                <a:gd name="T66" fmla="*/ 22 w 699"/>
                <a:gd name="T67" fmla="*/ 13 h 926"/>
                <a:gd name="T68" fmla="*/ 22 w 699"/>
                <a:gd name="T69" fmla="*/ 13 h 926"/>
                <a:gd name="T70" fmla="*/ 22 w 699"/>
                <a:gd name="T71" fmla="*/ 13 h 926"/>
                <a:gd name="T72" fmla="*/ 22 w 699"/>
                <a:gd name="T73" fmla="*/ 13 h 926"/>
                <a:gd name="T74" fmla="*/ 22 w 699"/>
                <a:gd name="T75" fmla="*/ 14 h 926"/>
                <a:gd name="T76" fmla="*/ 21 w 699"/>
                <a:gd name="T77" fmla="*/ 15 h 926"/>
                <a:gd name="T78" fmla="*/ 21 w 699"/>
                <a:gd name="T79" fmla="*/ 16 h 926"/>
                <a:gd name="T80" fmla="*/ 21 w 699"/>
                <a:gd name="T81" fmla="*/ 17 h 926"/>
                <a:gd name="T82" fmla="*/ 20 w 699"/>
                <a:gd name="T83" fmla="*/ 17 h 926"/>
                <a:gd name="T84" fmla="*/ 20 w 699"/>
                <a:gd name="T85" fmla="*/ 18 h 926"/>
                <a:gd name="T86" fmla="*/ 18 w 699"/>
                <a:gd name="T87" fmla="*/ 20 h 926"/>
                <a:gd name="T88" fmla="*/ 17 w 699"/>
                <a:gd name="T89" fmla="*/ 22 h 926"/>
                <a:gd name="T90" fmla="*/ 16 w 699"/>
                <a:gd name="T91" fmla="*/ 23 h 926"/>
                <a:gd name="T92" fmla="*/ 15 w 699"/>
                <a:gd name="T93" fmla="*/ 24 h 926"/>
                <a:gd name="T94" fmla="*/ 16 w 699"/>
                <a:gd name="T95" fmla="*/ 26 h 926"/>
                <a:gd name="T96" fmla="*/ 16 w 699"/>
                <a:gd name="T97" fmla="*/ 27 h 926"/>
                <a:gd name="T98" fmla="*/ 14 w 699"/>
                <a:gd name="T99" fmla="*/ 26 h 926"/>
                <a:gd name="T100" fmla="*/ 9 w 699"/>
                <a:gd name="T101" fmla="*/ 26 h 926"/>
                <a:gd name="T102" fmla="*/ 7 w 699"/>
                <a:gd name="T103" fmla="*/ 27 h 926"/>
                <a:gd name="T104" fmla="*/ 6 w 699"/>
                <a:gd name="T105" fmla="*/ 28 h 926"/>
                <a:gd name="T106" fmla="*/ 5 w 699"/>
                <a:gd name="T107" fmla="*/ 28 h 926"/>
                <a:gd name="T108" fmla="*/ 7 w 699"/>
                <a:gd name="T109" fmla="*/ 26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9"/>
                <a:gd name="T166" fmla="*/ 0 h 926"/>
                <a:gd name="T167" fmla="*/ 699 w 699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9" h="926">
                  <a:moveTo>
                    <a:pt x="266" y="827"/>
                  </a:moveTo>
                  <a:lnTo>
                    <a:pt x="171" y="747"/>
                  </a:lnTo>
                  <a:lnTo>
                    <a:pt x="142" y="719"/>
                  </a:lnTo>
                  <a:lnTo>
                    <a:pt x="53" y="609"/>
                  </a:lnTo>
                  <a:lnTo>
                    <a:pt x="14" y="544"/>
                  </a:lnTo>
                  <a:lnTo>
                    <a:pt x="4" y="490"/>
                  </a:lnTo>
                  <a:lnTo>
                    <a:pt x="8" y="487"/>
                  </a:lnTo>
                  <a:lnTo>
                    <a:pt x="0" y="461"/>
                  </a:lnTo>
                  <a:lnTo>
                    <a:pt x="4" y="461"/>
                  </a:lnTo>
                  <a:lnTo>
                    <a:pt x="4" y="443"/>
                  </a:lnTo>
                  <a:lnTo>
                    <a:pt x="8" y="420"/>
                  </a:lnTo>
                  <a:lnTo>
                    <a:pt x="29" y="374"/>
                  </a:lnTo>
                  <a:lnTo>
                    <a:pt x="29" y="353"/>
                  </a:lnTo>
                  <a:lnTo>
                    <a:pt x="53" y="323"/>
                  </a:lnTo>
                  <a:lnTo>
                    <a:pt x="73" y="284"/>
                  </a:lnTo>
                  <a:lnTo>
                    <a:pt x="100" y="270"/>
                  </a:lnTo>
                  <a:lnTo>
                    <a:pt x="90" y="264"/>
                  </a:lnTo>
                  <a:lnTo>
                    <a:pt x="92" y="254"/>
                  </a:lnTo>
                  <a:lnTo>
                    <a:pt x="96" y="258"/>
                  </a:lnTo>
                  <a:lnTo>
                    <a:pt x="100" y="240"/>
                  </a:lnTo>
                  <a:lnTo>
                    <a:pt x="116" y="230"/>
                  </a:lnTo>
                  <a:lnTo>
                    <a:pt x="116" y="219"/>
                  </a:lnTo>
                  <a:lnTo>
                    <a:pt x="138" y="201"/>
                  </a:lnTo>
                  <a:lnTo>
                    <a:pt x="140" y="181"/>
                  </a:lnTo>
                  <a:lnTo>
                    <a:pt x="159" y="173"/>
                  </a:lnTo>
                  <a:lnTo>
                    <a:pt x="159" y="165"/>
                  </a:lnTo>
                  <a:lnTo>
                    <a:pt x="173" y="160"/>
                  </a:lnTo>
                  <a:lnTo>
                    <a:pt x="181" y="158"/>
                  </a:lnTo>
                  <a:lnTo>
                    <a:pt x="191" y="148"/>
                  </a:lnTo>
                  <a:lnTo>
                    <a:pt x="191" y="134"/>
                  </a:lnTo>
                  <a:lnTo>
                    <a:pt x="189" y="130"/>
                  </a:lnTo>
                  <a:lnTo>
                    <a:pt x="205" y="126"/>
                  </a:lnTo>
                  <a:lnTo>
                    <a:pt x="217" y="110"/>
                  </a:lnTo>
                  <a:lnTo>
                    <a:pt x="209" y="104"/>
                  </a:lnTo>
                  <a:lnTo>
                    <a:pt x="240" y="85"/>
                  </a:lnTo>
                  <a:lnTo>
                    <a:pt x="248" y="85"/>
                  </a:lnTo>
                  <a:lnTo>
                    <a:pt x="250" y="81"/>
                  </a:lnTo>
                  <a:lnTo>
                    <a:pt x="250" y="73"/>
                  </a:lnTo>
                  <a:lnTo>
                    <a:pt x="240" y="69"/>
                  </a:lnTo>
                  <a:lnTo>
                    <a:pt x="244" y="61"/>
                  </a:lnTo>
                  <a:lnTo>
                    <a:pt x="260" y="51"/>
                  </a:lnTo>
                  <a:lnTo>
                    <a:pt x="284" y="10"/>
                  </a:lnTo>
                  <a:lnTo>
                    <a:pt x="309" y="16"/>
                  </a:lnTo>
                  <a:lnTo>
                    <a:pt x="313" y="14"/>
                  </a:lnTo>
                  <a:lnTo>
                    <a:pt x="313" y="8"/>
                  </a:lnTo>
                  <a:lnTo>
                    <a:pt x="341" y="20"/>
                  </a:lnTo>
                  <a:lnTo>
                    <a:pt x="366" y="53"/>
                  </a:lnTo>
                  <a:lnTo>
                    <a:pt x="388" y="20"/>
                  </a:lnTo>
                  <a:lnTo>
                    <a:pt x="414" y="0"/>
                  </a:lnTo>
                  <a:lnTo>
                    <a:pt x="457" y="4"/>
                  </a:lnTo>
                  <a:lnTo>
                    <a:pt x="488" y="16"/>
                  </a:lnTo>
                  <a:lnTo>
                    <a:pt x="538" y="61"/>
                  </a:lnTo>
                  <a:lnTo>
                    <a:pt x="544" y="73"/>
                  </a:lnTo>
                  <a:lnTo>
                    <a:pt x="547" y="77"/>
                  </a:lnTo>
                  <a:lnTo>
                    <a:pt x="553" y="77"/>
                  </a:lnTo>
                  <a:lnTo>
                    <a:pt x="557" y="93"/>
                  </a:lnTo>
                  <a:lnTo>
                    <a:pt x="563" y="93"/>
                  </a:lnTo>
                  <a:lnTo>
                    <a:pt x="603" y="144"/>
                  </a:lnTo>
                  <a:lnTo>
                    <a:pt x="611" y="165"/>
                  </a:lnTo>
                  <a:lnTo>
                    <a:pt x="634" y="191"/>
                  </a:lnTo>
                  <a:lnTo>
                    <a:pt x="654" y="227"/>
                  </a:lnTo>
                  <a:lnTo>
                    <a:pt x="654" y="244"/>
                  </a:lnTo>
                  <a:lnTo>
                    <a:pt x="681" y="282"/>
                  </a:lnTo>
                  <a:lnTo>
                    <a:pt x="683" y="303"/>
                  </a:lnTo>
                  <a:lnTo>
                    <a:pt x="697" y="327"/>
                  </a:lnTo>
                  <a:lnTo>
                    <a:pt x="699" y="370"/>
                  </a:lnTo>
                  <a:lnTo>
                    <a:pt x="697" y="418"/>
                  </a:lnTo>
                  <a:lnTo>
                    <a:pt x="691" y="424"/>
                  </a:lnTo>
                  <a:lnTo>
                    <a:pt x="693" y="433"/>
                  </a:lnTo>
                  <a:lnTo>
                    <a:pt x="691" y="433"/>
                  </a:lnTo>
                  <a:lnTo>
                    <a:pt x="687" y="431"/>
                  </a:lnTo>
                  <a:lnTo>
                    <a:pt x="681" y="441"/>
                  </a:lnTo>
                  <a:lnTo>
                    <a:pt x="687" y="447"/>
                  </a:lnTo>
                  <a:lnTo>
                    <a:pt x="691" y="443"/>
                  </a:lnTo>
                  <a:lnTo>
                    <a:pt x="687" y="451"/>
                  </a:lnTo>
                  <a:lnTo>
                    <a:pt x="687" y="461"/>
                  </a:lnTo>
                  <a:lnTo>
                    <a:pt x="683" y="459"/>
                  </a:lnTo>
                  <a:lnTo>
                    <a:pt x="666" y="494"/>
                  </a:lnTo>
                  <a:lnTo>
                    <a:pt x="666" y="498"/>
                  </a:lnTo>
                  <a:lnTo>
                    <a:pt x="664" y="524"/>
                  </a:lnTo>
                  <a:lnTo>
                    <a:pt x="646" y="532"/>
                  </a:lnTo>
                  <a:lnTo>
                    <a:pt x="642" y="548"/>
                  </a:lnTo>
                  <a:lnTo>
                    <a:pt x="630" y="552"/>
                  </a:lnTo>
                  <a:lnTo>
                    <a:pt x="634" y="561"/>
                  </a:lnTo>
                  <a:lnTo>
                    <a:pt x="611" y="585"/>
                  </a:lnTo>
                  <a:lnTo>
                    <a:pt x="611" y="599"/>
                  </a:lnTo>
                  <a:lnTo>
                    <a:pt x="583" y="624"/>
                  </a:lnTo>
                  <a:lnTo>
                    <a:pt x="573" y="654"/>
                  </a:lnTo>
                  <a:lnTo>
                    <a:pt x="553" y="670"/>
                  </a:lnTo>
                  <a:lnTo>
                    <a:pt x="526" y="715"/>
                  </a:lnTo>
                  <a:lnTo>
                    <a:pt x="504" y="737"/>
                  </a:lnTo>
                  <a:lnTo>
                    <a:pt x="500" y="754"/>
                  </a:lnTo>
                  <a:lnTo>
                    <a:pt x="488" y="764"/>
                  </a:lnTo>
                  <a:lnTo>
                    <a:pt x="467" y="784"/>
                  </a:lnTo>
                  <a:lnTo>
                    <a:pt x="459" y="813"/>
                  </a:lnTo>
                  <a:lnTo>
                    <a:pt x="484" y="847"/>
                  </a:lnTo>
                  <a:lnTo>
                    <a:pt x="488" y="857"/>
                  </a:lnTo>
                  <a:lnTo>
                    <a:pt x="488" y="867"/>
                  </a:lnTo>
                  <a:lnTo>
                    <a:pt x="447" y="865"/>
                  </a:lnTo>
                  <a:lnTo>
                    <a:pt x="423" y="851"/>
                  </a:lnTo>
                  <a:lnTo>
                    <a:pt x="347" y="841"/>
                  </a:lnTo>
                  <a:lnTo>
                    <a:pt x="287" y="857"/>
                  </a:lnTo>
                  <a:lnTo>
                    <a:pt x="268" y="869"/>
                  </a:lnTo>
                  <a:lnTo>
                    <a:pt x="215" y="892"/>
                  </a:lnTo>
                  <a:lnTo>
                    <a:pt x="191" y="920"/>
                  </a:lnTo>
                  <a:lnTo>
                    <a:pt x="185" y="926"/>
                  </a:lnTo>
                  <a:lnTo>
                    <a:pt x="159" y="924"/>
                  </a:lnTo>
                  <a:lnTo>
                    <a:pt x="159" y="900"/>
                  </a:lnTo>
                  <a:lnTo>
                    <a:pt x="185" y="867"/>
                  </a:lnTo>
                  <a:lnTo>
                    <a:pt x="220" y="853"/>
                  </a:lnTo>
                  <a:lnTo>
                    <a:pt x="266" y="8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60" name="Freeform 51"/>
            <p:cNvSpPr>
              <a:spLocks/>
            </p:cNvSpPr>
            <p:nvPr/>
          </p:nvSpPr>
          <p:spPr bwMode="auto">
            <a:xfrm>
              <a:off x="1024" y="1814"/>
              <a:ext cx="168" cy="389"/>
            </a:xfrm>
            <a:custGeom>
              <a:avLst/>
              <a:gdLst>
                <a:gd name="T0" fmla="*/ 7 w 334"/>
                <a:gd name="T1" fmla="*/ 3 h 778"/>
                <a:gd name="T2" fmla="*/ 8 w 334"/>
                <a:gd name="T3" fmla="*/ 5 h 778"/>
                <a:gd name="T4" fmla="*/ 11 w 334"/>
                <a:gd name="T5" fmla="*/ 9 h 778"/>
                <a:gd name="T6" fmla="*/ 10 w 334"/>
                <a:gd name="T7" fmla="*/ 13 h 778"/>
                <a:gd name="T8" fmla="*/ 9 w 334"/>
                <a:gd name="T9" fmla="*/ 17 h 778"/>
                <a:gd name="T10" fmla="*/ 5 w 334"/>
                <a:gd name="T11" fmla="*/ 22 h 778"/>
                <a:gd name="T12" fmla="*/ 3 w 334"/>
                <a:gd name="T13" fmla="*/ 24 h 778"/>
                <a:gd name="T14" fmla="*/ 0 w 334"/>
                <a:gd name="T15" fmla="*/ 24 h 778"/>
                <a:gd name="T16" fmla="*/ 1 w 334"/>
                <a:gd name="T17" fmla="*/ 22 h 778"/>
                <a:gd name="T18" fmla="*/ 1 w 334"/>
                <a:gd name="T19" fmla="*/ 20 h 778"/>
                <a:gd name="T20" fmla="*/ 1 w 334"/>
                <a:gd name="T21" fmla="*/ 19 h 778"/>
                <a:gd name="T22" fmla="*/ 1 w 334"/>
                <a:gd name="T23" fmla="*/ 18 h 778"/>
                <a:gd name="T24" fmla="*/ 2 w 334"/>
                <a:gd name="T25" fmla="*/ 18 h 778"/>
                <a:gd name="T26" fmla="*/ 2 w 334"/>
                <a:gd name="T27" fmla="*/ 18 h 778"/>
                <a:gd name="T28" fmla="*/ 2 w 334"/>
                <a:gd name="T29" fmla="*/ 19 h 778"/>
                <a:gd name="T30" fmla="*/ 2 w 334"/>
                <a:gd name="T31" fmla="*/ 19 h 778"/>
                <a:gd name="T32" fmla="*/ 3 w 334"/>
                <a:gd name="T33" fmla="*/ 20 h 778"/>
                <a:gd name="T34" fmla="*/ 3 w 334"/>
                <a:gd name="T35" fmla="*/ 20 h 778"/>
                <a:gd name="T36" fmla="*/ 4 w 334"/>
                <a:gd name="T37" fmla="*/ 20 h 778"/>
                <a:gd name="T38" fmla="*/ 5 w 334"/>
                <a:gd name="T39" fmla="*/ 20 h 778"/>
                <a:gd name="T40" fmla="*/ 6 w 334"/>
                <a:gd name="T41" fmla="*/ 20 h 778"/>
                <a:gd name="T42" fmla="*/ 6 w 334"/>
                <a:gd name="T43" fmla="*/ 20 h 778"/>
                <a:gd name="T44" fmla="*/ 7 w 334"/>
                <a:gd name="T45" fmla="*/ 19 h 778"/>
                <a:gd name="T46" fmla="*/ 7 w 334"/>
                <a:gd name="T47" fmla="*/ 19 h 778"/>
                <a:gd name="T48" fmla="*/ 7 w 334"/>
                <a:gd name="T49" fmla="*/ 19 h 778"/>
                <a:gd name="T50" fmla="*/ 7 w 334"/>
                <a:gd name="T51" fmla="*/ 18 h 778"/>
                <a:gd name="T52" fmla="*/ 8 w 334"/>
                <a:gd name="T53" fmla="*/ 18 h 778"/>
                <a:gd name="T54" fmla="*/ 8 w 334"/>
                <a:gd name="T55" fmla="*/ 18 h 778"/>
                <a:gd name="T56" fmla="*/ 8 w 334"/>
                <a:gd name="T57" fmla="*/ 17 h 778"/>
                <a:gd name="T58" fmla="*/ 8 w 334"/>
                <a:gd name="T59" fmla="*/ 17 h 778"/>
                <a:gd name="T60" fmla="*/ 8 w 334"/>
                <a:gd name="T61" fmla="*/ 15 h 778"/>
                <a:gd name="T62" fmla="*/ 8 w 334"/>
                <a:gd name="T63" fmla="*/ 15 h 778"/>
                <a:gd name="T64" fmla="*/ 8 w 334"/>
                <a:gd name="T65" fmla="*/ 14 h 778"/>
                <a:gd name="T66" fmla="*/ 7 w 334"/>
                <a:gd name="T67" fmla="*/ 14 h 778"/>
                <a:gd name="T68" fmla="*/ 7 w 334"/>
                <a:gd name="T69" fmla="*/ 13 h 778"/>
                <a:gd name="T70" fmla="*/ 6 w 334"/>
                <a:gd name="T71" fmla="*/ 13 h 778"/>
                <a:gd name="T72" fmla="*/ 6 w 334"/>
                <a:gd name="T73" fmla="*/ 13 h 778"/>
                <a:gd name="T74" fmla="*/ 5 w 334"/>
                <a:gd name="T75" fmla="*/ 12 h 778"/>
                <a:gd name="T76" fmla="*/ 5 w 334"/>
                <a:gd name="T77" fmla="*/ 12 h 778"/>
                <a:gd name="T78" fmla="*/ 4 w 334"/>
                <a:gd name="T79" fmla="*/ 12 h 778"/>
                <a:gd name="T80" fmla="*/ 4 w 334"/>
                <a:gd name="T81" fmla="*/ 12 h 778"/>
                <a:gd name="T82" fmla="*/ 3 w 334"/>
                <a:gd name="T83" fmla="*/ 12 h 778"/>
                <a:gd name="T84" fmla="*/ 3 w 334"/>
                <a:gd name="T85" fmla="*/ 13 h 778"/>
                <a:gd name="T86" fmla="*/ 3 w 334"/>
                <a:gd name="T87" fmla="*/ 13 h 778"/>
                <a:gd name="T88" fmla="*/ 2 w 334"/>
                <a:gd name="T89" fmla="*/ 13 h 778"/>
                <a:gd name="T90" fmla="*/ 2 w 334"/>
                <a:gd name="T91" fmla="*/ 13 h 778"/>
                <a:gd name="T92" fmla="*/ 2 w 334"/>
                <a:gd name="T93" fmla="*/ 12 h 778"/>
                <a:gd name="T94" fmla="*/ 2 w 334"/>
                <a:gd name="T95" fmla="*/ 10 h 778"/>
                <a:gd name="T96" fmla="*/ 2 w 334"/>
                <a:gd name="T97" fmla="*/ 10 h 778"/>
                <a:gd name="T98" fmla="*/ 2 w 334"/>
                <a:gd name="T99" fmla="*/ 6 h 778"/>
                <a:gd name="T100" fmla="*/ 2 w 334"/>
                <a:gd name="T101" fmla="*/ 6 h 778"/>
                <a:gd name="T102" fmla="*/ 2 w 334"/>
                <a:gd name="T103" fmla="*/ 5 h 778"/>
                <a:gd name="T104" fmla="*/ 2 w 334"/>
                <a:gd name="T105" fmla="*/ 1 h 778"/>
                <a:gd name="T106" fmla="*/ 4 w 334"/>
                <a:gd name="T107" fmla="*/ 0 h 778"/>
                <a:gd name="T108" fmla="*/ 6 w 334"/>
                <a:gd name="T109" fmla="*/ 2 h 7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778"/>
                <a:gd name="T167" fmla="*/ 334 w 334"/>
                <a:gd name="T168" fmla="*/ 778 h 7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778">
                  <a:moveTo>
                    <a:pt x="171" y="47"/>
                  </a:moveTo>
                  <a:lnTo>
                    <a:pt x="204" y="88"/>
                  </a:lnTo>
                  <a:lnTo>
                    <a:pt x="248" y="140"/>
                  </a:lnTo>
                  <a:lnTo>
                    <a:pt x="250" y="157"/>
                  </a:lnTo>
                  <a:lnTo>
                    <a:pt x="281" y="197"/>
                  </a:lnTo>
                  <a:lnTo>
                    <a:pt x="327" y="283"/>
                  </a:lnTo>
                  <a:lnTo>
                    <a:pt x="334" y="337"/>
                  </a:lnTo>
                  <a:lnTo>
                    <a:pt x="313" y="427"/>
                  </a:lnTo>
                  <a:lnTo>
                    <a:pt x="287" y="484"/>
                  </a:lnTo>
                  <a:lnTo>
                    <a:pt x="264" y="514"/>
                  </a:lnTo>
                  <a:lnTo>
                    <a:pt x="248" y="551"/>
                  </a:lnTo>
                  <a:lnTo>
                    <a:pt x="147" y="687"/>
                  </a:lnTo>
                  <a:lnTo>
                    <a:pt x="80" y="774"/>
                  </a:lnTo>
                  <a:lnTo>
                    <a:pt x="76" y="778"/>
                  </a:lnTo>
                  <a:lnTo>
                    <a:pt x="6" y="770"/>
                  </a:lnTo>
                  <a:lnTo>
                    <a:pt x="0" y="760"/>
                  </a:lnTo>
                  <a:lnTo>
                    <a:pt x="13" y="740"/>
                  </a:lnTo>
                  <a:lnTo>
                    <a:pt x="13" y="691"/>
                  </a:lnTo>
                  <a:lnTo>
                    <a:pt x="21" y="683"/>
                  </a:lnTo>
                  <a:lnTo>
                    <a:pt x="21" y="624"/>
                  </a:lnTo>
                  <a:lnTo>
                    <a:pt x="31" y="608"/>
                  </a:lnTo>
                  <a:lnTo>
                    <a:pt x="23" y="585"/>
                  </a:lnTo>
                  <a:lnTo>
                    <a:pt x="31" y="571"/>
                  </a:lnTo>
                  <a:lnTo>
                    <a:pt x="31" y="547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41" y="561"/>
                  </a:lnTo>
                  <a:lnTo>
                    <a:pt x="43" y="571"/>
                  </a:lnTo>
                  <a:lnTo>
                    <a:pt x="47" y="581"/>
                  </a:lnTo>
                  <a:lnTo>
                    <a:pt x="53" y="589"/>
                  </a:lnTo>
                  <a:lnTo>
                    <a:pt x="59" y="597"/>
                  </a:lnTo>
                  <a:lnTo>
                    <a:pt x="67" y="604"/>
                  </a:lnTo>
                  <a:lnTo>
                    <a:pt x="74" y="612"/>
                  </a:lnTo>
                  <a:lnTo>
                    <a:pt x="84" y="618"/>
                  </a:lnTo>
                  <a:lnTo>
                    <a:pt x="92" y="622"/>
                  </a:lnTo>
                  <a:lnTo>
                    <a:pt x="104" y="626"/>
                  </a:lnTo>
                  <a:lnTo>
                    <a:pt x="114" y="628"/>
                  </a:lnTo>
                  <a:lnTo>
                    <a:pt x="126" y="630"/>
                  </a:lnTo>
                  <a:lnTo>
                    <a:pt x="139" y="628"/>
                  </a:lnTo>
                  <a:lnTo>
                    <a:pt x="151" y="626"/>
                  </a:lnTo>
                  <a:lnTo>
                    <a:pt x="173" y="616"/>
                  </a:lnTo>
                  <a:lnTo>
                    <a:pt x="177" y="614"/>
                  </a:lnTo>
                  <a:lnTo>
                    <a:pt x="185" y="608"/>
                  </a:lnTo>
                  <a:lnTo>
                    <a:pt x="193" y="602"/>
                  </a:lnTo>
                  <a:lnTo>
                    <a:pt x="199" y="597"/>
                  </a:lnTo>
                  <a:lnTo>
                    <a:pt x="204" y="591"/>
                  </a:lnTo>
                  <a:lnTo>
                    <a:pt x="208" y="585"/>
                  </a:lnTo>
                  <a:lnTo>
                    <a:pt x="212" y="579"/>
                  </a:lnTo>
                  <a:lnTo>
                    <a:pt x="216" y="573"/>
                  </a:lnTo>
                  <a:lnTo>
                    <a:pt x="218" y="569"/>
                  </a:lnTo>
                  <a:lnTo>
                    <a:pt x="222" y="563"/>
                  </a:lnTo>
                  <a:lnTo>
                    <a:pt x="224" y="557"/>
                  </a:lnTo>
                  <a:lnTo>
                    <a:pt x="226" y="551"/>
                  </a:lnTo>
                  <a:lnTo>
                    <a:pt x="226" y="545"/>
                  </a:lnTo>
                  <a:lnTo>
                    <a:pt x="228" y="539"/>
                  </a:lnTo>
                  <a:lnTo>
                    <a:pt x="230" y="534"/>
                  </a:lnTo>
                  <a:lnTo>
                    <a:pt x="234" y="524"/>
                  </a:lnTo>
                  <a:lnTo>
                    <a:pt x="234" y="518"/>
                  </a:lnTo>
                  <a:lnTo>
                    <a:pt x="234" y="508"/>
                  </a:lnTo>
                  <a:lnTo>
                    <a:pt x="234" y="498"/>
                  </a:lnTo>
                  <a:lnTo>
                    <a:pt x="232" y="488"/>
                  </a:lnTo>
                  <a:lnTo>
                    <a:pt x="230" y="478"/>
                  </a:lnTo>
                  <a:lnTo>
                    <a:pt x="226" y="470"/>
                  </a:lnTo>
                  <a:lnTo>
                    <a:pt x="222" y="463"/>
                  </a:lnTo>
                  <a:lnTo>
                    <a:pt x="216" y="455"/>
                  </a:lnTo>
                  <a:lnTo>
                    <a:pt x="212" y="449"/>
                  </a:lnTo>
                  <a:lnTo>
                    <a:pt x="204" y="443"/>
                  </a:lnTo>
                  <a:lnTo>
                    <a:pt x="199" y="437"/>
                  </a:lnTo>
                  <a:lnTo>
                    <a:pt x="191" y="431"/>
                  </a:lnTo>
                  <a:lnTo>
                    <a:pt x="183" y="427"/>
                  </a:lnTo>
                  <a:lnTo>
                    <a:pt x="173" y="423"/>
                  </a:lnTo>
                  <a:lnTo>
                    <a:pt x="165" y="419"/>
                  </a:lnTo>
                  <a:lnTo>
                    <a:pt x="149" y="415"/>
                  </a:lnTo>
                  <a:lnTo>
                    <a:pt x="145" y="415"/>
                  </a:lnTo>
                  <a:lnTo>
                    <a:pt x="136" y="413"/>
                  </a:lnTo>
                  <a:lnTo>
                    <a:pt x="126" y="411"/>
                  </a:lnTo>
                  <a:lnTo>
                    <a:pt x="118" y="411"/>
                  </a:lnTo>
                  <a:lnTo>
                    <a:pt x="108" y="411"/>
                  </a:lnTo>
                  <a:lnTo>
                    <a:pt x="102" y="411"/>
                  </a:lnTo>
                  <a:lnTo>
                    <a:pt x="94" y="413"/>
                  </a:lnTo>
                  <a:lnTo>
                    <a:pt x="86" y="415"/>
                  </a:lnTo>
                  <a:lnTo>
                    <a:pt x="78" y="417"/>
                  </a:lnTo>
                  <a:lnTo>
                    <a:pt x="73" y="419"/>
                  </a:lnTo>
                  <a:lnTo>
                    <a:pt x="67" y="421"/>
                  </a:lnTo>
                  <a:lnTo>
                    <a:pt x="61" y="425"/>
                  </a:lnTo>
                  <a:lnTo>
                    <a:pt x="55" y="429"/>
                  </a:lnTo>
                  <a:lnTo>
                    <a:pt x="51" y="433"/>
                  </a:lnTo>
                  <a:lnTo>
                    <a:pt x="45" y="439"/>
                  </a:lnTo>
                  <a:lnTo>
                    <a:pt x="39" y="447"/>
                  </a:lnTo>
                  <a:lnTo>
                    <a:pt x="39" y="366"/>
                  </a:lnTo>
                  <a:lnTo>
                    <a:pt x="47" y="356"/>
                  </a:lnTo>
                  <a:lnTo>
                    <a:pt x="45" y="311"/>
                  </a:lnTo>
                  <a:lnTo>
                    <a:pt x="47" y="307"/>
                  </a:lnTo>
                  <a:lnTo>
                    <a:pt x="39" y="295"/>
                  </a:lnTo>
                  <a:lnTo>
                    <a:pt x="39" y="238"/>
                  </a:lnTo>
                  <a:lnTo>
                    <a:pt x="47" y="197"/>
                  </a:lnTo>
                  <a:lnTo>
                    <a:pt x="45" y="171"/>
                  </a:lnTo>
                  <a:lnTo>
                    <a:pt x="49" y="163"/>
                  </a:lnTo>
                  <a:lnTo>
                    <a:pt x="47" y="147"/>
                  </a:lnTo>
                  <a:lnTo>
                    <a:pt x="33" y="130"/>
                  </a:lnTo>
                  <a:lnTo>
                    <a:pt x="33" y="106"/>
                  </a:lnTo>
                  <a:lnTo>
                    <a:pt x="61" y="27"/>
                  </a:lnTo>
                  <a:lnTo>
                    <a:pt x="71" y="12"/>
                  </a:lnTo>
                  <a:lnTo>
                    <a:pt x="100" y="0"/>
                  </a:lnTo>
                  <a:lnTo>
                    <a:pt x="120" y="8"/>
                  </a:lnTo>
                  <a:lnTo>
                    <a:pt x="171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61" name="Freeform 52"/>
            <p:cNvSpPr>
              <a:spLocks/>
            </p:cNvSpPr>
            <p:nvPr/>
          </p:nvSpPr>
          <p:spPr bwMode="auto">
            <a:xfrm>
              <a:off x="903" y="2293"/>
              <a:ext cx="221" cy="96"/>
            </a:xfrm>
            <a:custGeom>
              <a:avLst/>
              <a:gdLst>
                <a:gd name="T0" fmla="*/ 14 w 442"/>
                <a:gd name="T1" fmla="*/ 1 h 191"/>
                <a:gd name="T2" fmla="*/ 14 w 442"/>
                <a:gd name="T3" fmla="*/ 2 h 191"/>
                <a:gd name="T4" fmla="*/ 14 w 442"/>
                <a:gd name="T5" fmla="*/ 3 h 191"/>
                <a:gd name="T6" fmla="*/ 13 w 442"/>
                <a:gd name="T7" fmla="*/ 3 h 191"/>
                <a:gd name="T8" fmla="*/ 13 w 442"/>
                <a:gd name="T9" fmla="*/ 4 h 191"/>
                <a:gd name="T10" fmla="*/ 13 w 442"/>
                <a:gd name="T11" fmla="*/ 4 h 191"/>
                <a:gd name="T12" fmla="*/ 12 w 442"/>
                <a:gd name="T13" fmla="*/ 5 h 191"/>
                <a:gd name="T14" fmla="*/ 10 w 442"/>
                <a:gd name="T15" fmla="*/ 6 h 191"/>
                <a:gd name="T16" fmla="*/ 7 w 442"/>
                <a:gd name="T17" fmla="*/ 6 h 191"/>
                <a:gd name="T18" fmla="*/ 7 w 442"/>
                <a:gd name="T19" fmla="*/ 6 h 191"/>
                <a:gd name="T20" fmla="*/ 7 w 442"/>
                <a:gd name="T21" fmla="*/ 6 h 191"/>
                <a:gd name="T22" fmla="*/ 7 w 442"/>
                <a:gd name="T23" fmla="*/ 6 h 191"/>
                <a:gd name="T24" fmla="*/ 6 w 442"/>
                <a:gd name="T25" fmla="*/ 6 h 191"/>
                <a:gd name="T26" fmla="*/ 6 w 442"/>
                <a:gd name="T27" fmla="*/ 6 h 191"/>
                <a:gd name="T28" fmla="*/ 5 w 442"/>
                <a:gd name="T29" fmla="*/ 6 h 191"/>
                <a:gd name="T30" fmla="*/ 5 w 442"/>
                <a:gd name="T31" fmla="*/ 6 h 191"/>
                <a:gd name="T32" fmla="*/ 5 w 442"/>
                <a:gd name="T33" fmla="*/ 6 h 191"/>
                <a:gd name="T34" fmla="*/ 3 w 442"/>
                <a:gd name="T35" fmla="*/ 6 h 191"/>
                <a:gd name="T36" fmla="*/ 3 w 442"/>
                <a:gd name="T37" fmla="*/ 6 h 191"/>
                <a:gd name="T38" fmla="*/ 3 w 442"/>
                <a:gd name="T39" fmla="*/ 6 h 191"/>
                <a:gd name="T40" fmla="*/ 1 w 442"/>
                <a:gd name="T41" fmla="*/ 4 h 191"/>
                <a:gd name="T42" fmla="*/ 1 w 442"/>
                <a:gd name="T43" fmla="*/ 3 h 191"/>
                <a:gd name="T44" fmla="*/ 0 w 442"/>
                <a:gd name="T45" fmla="*/ 3 h 191"/>
                <a:gd name="T46" fmla="*/ 1 w 442"/>
                <a:gd name="T47" fmla="*/ 2 h 191"/>
                <a:gd name="T48" fmla="*/ 1 w 442"/>
                <a:gd name="T49" fmla="*/ 2 h 191"/>
                <a:gd name="T50" fmla="*/ 2 w 442"/>
                <a:gd name="T51" fmla="*/ 2 h 191"/>
                <a:gd name="T52" fmla="*/ 3 w 442"/>
                <a:gd name="T53" fmla="*/ 3 h 191"/>
                <a:gd name="T54" fmla="*/ 3 w 442"/>
                <a:gd name="T55" fmla="*/ 3 h 191"/>
                <a:gd name="T56" fmla="*/ 3 w 442"/>
                <a:gd name="T57" fmla="*/ 3 h 191"/>
                <a:gd name="T58" fmla="*/ 5 w 442"/>
                <a:gd name="T59" fmla="*/ 4 h 191"/>
                <a:gd name="T60" fmla="*/ 5 w 442"/>
                <a:gd name="T61" fmla="*/ 4 h 191"/>
                <a:gd name="T62" fmla="*/ 6 w 442"/>
                <a:gd name="T63" fmla="*/ 3 h 191"/>
                <a:gd name="T64" fmla="*/ 6 w 442"/>
                <a:gd name="T65" fmla="*/ 3 h 191"/>
                <a:gd name="T66" fmla="*/ 7 w 442"/>
                <a:gd name="T67" fmla="*/ 3 h 191"/>
                <a:gd name="T68" fmla="*/ 7 w 442"/>
                <a:gd name="T69" fmla="*/ 4 h 191"/>
                <a:gd name="T70" fmla="*/ 7 w 442"/>
                <a:gd name="T71" fmla="*/ 3 h 191"/>
                <a:gd name="T72" fmla="*/ 7 w 442"/>
                <a:gd name="T73" fmla="*/ 3 h 191"/>
                <a:gd name="T74" fmla="*/ 7 w 442"/>
                <a:gd name="T75" fmla="*/ 3 h 191"/>
                <a:gd name="T76" fmla="*/ 9 w 442"/>
                <a:gd name="T77" fmla="*/ 3 h 191"/>
                <a:gd name="T78" fmla="*/ 10 w 442"/>
                <a:gd name="T79" fmla="*/ 3 h 191"/>
                <a:gd name="T80" fmla="*/ 10 w 442"/>
                <a:gd name="T81" fmla="*/ 3 h 191"/>
                <a:gd name="T82" fmla="*/ 11 w 442"/>
                <a:gd name="T83" fmla="*/ 2 h 191"/>
                <a:gd name="T84" fmla="*/ 11 w 442"/>
                <a:gd name="T85" fmla="*/ 2 h 191"/>
                <a:gd name="T86" fmla="*/ 12 w 442"/>
                <a:gd name="T87" fmla="*/ 2 h 191"/>
                <a:gd name="T88" fmla="*/ 12 w 442"/>
                <a:gd name="T89" fmla="*/ 1 h 191"/>
                <a:gd name="T90" fmla="*/ 13 w 442"/>
                <a:gd name="T91" fmla="*/ 1 h 191"/>
                <a:gd name="T92" fmla="*/ 13 w 442"/>
                <a:gd name="T93" fmla="*/ 1 h 191"/>
                <a:gd name="T94" fmla="*/ 14 w 442"/>
                <a:gd name="T95" fmla="*/ 0 h 191"/>
                <a:gd name="T96" fmla="*/ 14 w 442"/>
                <a:gd name="T97" fmla="*/ 0 h 191"/>
                <a:gd name="T98" fmla="*/ 14 w 442"/>
                <a:gd name="T99" fmla="*/ 1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191"/>
                <a:gd name="T152" fmla="*/ 442 w 442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191">
                  <a:moveTo>
                    <a:pt x="442" y="30"/>
                  </a:moveTo>
                  <a:lnTo>
                    <a:pt x="442" y="33"/>
                  </a:lnTo>
                  <a:lnTo>
                    <a:pt x="430" y="73"/>
                  </a:lnTo>
                  <a:lnTo>
                    <a:pt x="414" y="96"/>
                  </a:lnTo>
                  <a:lnTo>
                    <a:pt x="414" y="102"/>
                  </a:lnTo>
                  <a:lnTo>
                    <a:pt x="388" y="116"/>
                  </a:lnTo>
                  <a:lnTo>
                    <a:pt x="377" y="132"/>
                  </a:lnTo>
                  <a:lnTo>
                    <a:pt x="296" y="171"/>
                  </a:lnTo>
                  <a:lnTo>
                    <a:pt x="252" y="181"/>
                  </a:lnTo>
                  <a:lnTo>
                    <a:pt x="237" y="173"/>
                  </a:lnTo>
                  <a:lnTo>
                    <a:pt x="213" y="191"/>
                  </a:lnTo>
                  <a:lnTo>
                    <a:pt x="205" y="187"/>
                  </a:lnTo>
                  <a:lnTo>
                    <a:pt x="174" y="187"/>
                  </a:lnTo>
                  <a:lnTo>
                    <a:pt x="174" y="183"/>
                  </a:lnTo>
                  <a:lnTo>
                    <a:pt x="158" y="183"/>
                  </a:lnTo>
                  <a:lnTo>
                    <a:pt x="154" y="187"/>
                  </a:lnTo>
                  <a:lnTo>
                    <a:pt x="140" y="177"/>
                  </a:lnTo>
                  <a:lnTo>
                    <a:pt x="109" y="173"/>
                  </a:lnTo>
                  <a:lnTo>
                    <a:pt x="99" y="163"/>
                  </a:lnTo>
                  <a:lnTo>
                    <a:pt x="81" y="163"/>
                  </a:lnTo>
                  <a:lnTo>
                    <a:pt x="22" y="126"/>
                  </a:lnTo>
                  <a:lnTo>
                    <a:pt x="10" y="87"/>
                  </a:lnTo>
                  <a:lnTo>
                    <a:pt x="0" y="67"/>
                  </a:lnTo>
                  <a:lnTo>
                    <a:pt x="4" y="57"/>
                  </a:lnTo>
                  <a:lnTo>
                    <a:pt x="22" y="49"/>
                  </a:lnTo>
                  <a:lnTo>
                    <a:pt x="44" y="57"/>
                  </a:lnTo>
                  <a:lnTo>
                    <a:pt x="81" y="87"/>
                  </a:lnTo>
                  <a:lnTo>
                    <a:pt x="93" y="87"/>
                  </a:lnTo>
                  <a:lnTo>
                    <a:pt x="91" y="96"/>
                  </a:lnTo>
                  <a:lnTo>
                    <a:pt x="138" y="98"/>
                  </a:lnTo>
                  <a:lnTo>
                    <a:pt x="154" y="102"/>
                  </a:lnTo>
                  <a:lnTo>
                    <a:pt x="191" y="93"/>
                  </a:lnTo>
                  <a:lnTo>
                    <a:pt x="187" y="96"/>
                  </a:lnTo>
                  <a:lnTo>
                    <a:pt x="213" y="96"/>
                  </a:lnTo>
                  <a:lnTo>
                    <a:pt x="227" y="102"/>
                  </a:lnTo>
                  <a:lnTo>
                    <a:pt x="241" y="93"/>
                  </a:lnTo>
                  <a:lnTo>
                    <a:pt x="247" y="87"/>
                  </a:lnTo>
                  <a:lnTo>
                    <a:pt x="252" y="93"/>
                  </a:lnTo>
                  <a:lnTo>
                    <a:pt x="288" y="81"/>
                  </a:lnTo>
                  <a:lnTo>
                    <a:pt x="292" y="71"/>
                  </a:lnTo>
                  <a:lnTo>
                    <a:pt x="306" y="71"/>
                  </a:lnTo>
                  <a:lnTo>
                    <a:pt x="323" y="57"/>
                  </a:lnTo>
                  <a:lnTo>
                    <a:pt x="343" y="49"/>
                  </a:lnTo>
                  <a:lnTo>
                    <a:pt x="359" y="33"/>
                  </a:lnTo>
                  <a:lnTo>
                    <a:pt x="377" y="26"/>
                  </a:lnTo>
                  <a:lnTo>
                    <a:pt x="404" y="4"/>
                  </a:lnTo>
                  <a:lnTo>
                    <a:pt x="414" y="6"/>
                  </a:lnTo>
                  <a:lnTo>
                    <a:pt x="420" y="0"/>
                  </a:lnTo>
                  <a:lnTo>
                    <a:pt x="430" y="0"/>
                  </a:lnTo>
                  <a:lnTo>
                    <a:pt x="442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62" name="Freeform 53"/>
            <p:cNvSpPr>
              <a:spLocks/>
            </p:cNvSpPr>
            <p:nvPr/>
          </p:nvSpPr>
          <p:spPr bwMode="auto">
            <a:xfrm>
              <a:off x="624" y="2316"/>
              <a:ext cx="825" cy="264"/>
            </a:xfrm>
            <a:custGeom>
              <a:avLst/>
              <a:gdLst>
                <a:gd name="T0" fmla="*/ 47 w 1649"/>
                <a:gd name="T1" fmla="*/ 1 h 528"/>
                <a:gd name="T2" fmla="*/ 49 w 1649"/>
                <a:gd name="T3" fmla="*/ 2 h 528"/>
                <a:gd name="T4" fmla="*/ 49 w 1649"/>
                <a:gd name="T5" fmla="*/ 3 h 528"/>
                <a:gd name="T6" fmla="*/ 52 w 1649"/>
                <a:gd name="T7" fmla="*/ 3 h 528"/>
                <a:gd name="T8" fmla="*/ 52 w 1649"/>
                <a:gd name="T9" fmla="*/ 4 h 528"/>
                <a:gd name="T10" fmla="*/ 51 w 1649"/>
                <a:gd name="T11" fmla="*/ 4 h 528"/>
                <a:gd name="T12" fmla="*/ 50 w 1649"/>
                <a:gd name="T13" fmla="*/ 4 h 528"/>
                <a:gd name="T14" fmla="*/ 48 w 1649"/>
                <a:gd name="T15" fmla="*/ 4 h 528"/>
                <a:gd name="T16" fmla="*/ 45 w 1649"/>
                <a:gd name="T17" fmla="*/ 5 h 528"/>
                <a:gd name="T18" fmla="*/ 44 w 1649"/>
                <a:gd name="T19" fmla="*/ 6 h 528"/>
                <a:gd name="T20" fmla="*/ 44 w 1649"/>
                <a:gd name="T21" fmla="*/ 7 h 528"/>
                <a:gd name="T22" fmla="*/ 43 w 1649"/>
                <a:gd name="T23" fmla="*/ 7 h 528"/>
                <a:gd name="T24" fmla="*/ 39 w 1649"/>
                <a:gd name="T25" fmla="*/ 10 h 528"/>
                <a:gd name="T26" fmla="*/ 38 w 1649"/>
                <a:gd name="T27" fmla="*/ 11 h 528"/>
                <a:gd name="T28" fmla="*/ 32 w 1649"/>
                <a:gd name="T29" fmla="*/ 14 h 528"/>
                <a:gd name="T30" fmla="*/ 30 w 1649"/>
                <a:gd name="T31" fmla="*/ 14 h 528"/>
                <a:gd name="T32" fmla="*/ 29 w 1649"/>
                <a:gd name="T33" fmla="*/ 15 h 528"/>
                <a:gd name="T34" fmla="*/ 27 w 1649"/>
                <a:gd name="T35" fmla="*/ 15 h 528"/>
                <a:gd name="T36" fmla="*/ 26 w 1649"/>
                <a:gd name="T37" fmla="*/ 16 h 528"/>
                <a:gd name="T38" fmla="*/ 25 w 1649"/>
                <a:gd name="T39" fmla="*/ 16 h 528"/>
                <a:gd name="T40" fmla="*/ 23 w 1649"/>
                <a:gd name="T41" fmla="*/ 17 h 528"/>
                <a:gd name="T42" fmla="*/ 22 w 1649"/>
                <a:gd name="T43" fmla="*/ 17 h 528"/>
                <a:gd name="T44" fmla="*/ 21 w 1649"/>
                <a:gd name="T45" fmla="*/ 17 h 528"/>
                <a:gd name="T46" fmla="*/ 16 w 1649"/>
                <a:gd name="T47" fmla="*/ 15 h 528"/>
                <a:gd name="T48" fmla="*/ 15 w 1649"/>
                <a:gd name="T49" fmla="*/ 14 h 528"/>
                <a:gd name="T50" fmla="*/ 13 w 1649"/>
                <a:gd name="T51" fmla="*/ 14 h 528"/>
                <a:gd name="T52" fmla="*/ 8 w 1649"/>
                <a:gd name="T53" fmla="*/ 11 h 528"/>
                <a:gd name="T54" fmla="*/ 4 w 1649"/>
                <a:gd name="T55" fmla="*/ 7 h 528"/>
                <a:gd name="T56" fmla="*/ 2 w 1649"/>
                <a:gd name="T57" fmla="*/ 8 h 528"/>
                <a:gd name="T58" fmla="*/ 1 w 1649"/>
                <a:gd name="T59" fmla="*/ 8 h 528"/>
                <a:gd name="T60" fmla="*/ 0 w 1649"/>
                <a:gd name="T61" fmla="*/ 8 h 528"/>
                <a:gd name="T62" fmla="*/ 3 w 1649"/>
                <a:gd name="T63" fmla="*/ 6 h 528"/>
                <a:gd name="T64" fmla="*/ 5 w 1649"/>
                <a:gd name="T65" fmla="*/ 4 h 528"/>
                <a:gd name="T66" fmla="*/ 6 w 1649"/>
                <a:gd name="T67" fmla="*/ 2 h 528"/>
                <a:gd name="T68" fmla="*/ 6 w 1649"/>
                <a:gd name="T69" fmla="*/ 2 h 528"/>
                <a:gd name="T70" fmla="*/ 7 w 1649"/>
                <a:gd name="T71" fmla="*/ 2 h 528"/>
                <a:gd name="T72" fmla="*/ 6 w 1649"/>
                <a:gd name="T73" fmla="*/ 5 h 528"/>
                <a:gd name="T74" fmla="*/ 5 w 1649"/>
                <a:gd name="T75" fmla="*/ 6 h 528"/>
                <a:gd name="T76" fmla="*/ 7 w 1649"/>
                <a:gd name="T77" fmla="*/ 9 h 528"/>
                <a:gd name="T78" fmla="*/ 9 w 1649"/>
                <a:gd name="T79" fmla="*/ 10 h 528"/>
                <a:gd name="T80" fmla="*/ 11 w 1649"/>
                <a:gd name="T81" fmla="*/ 11 h 528"/>
                <a:gd name="T82" fmla="*/ 16 w 1649"/>
                <a:gd name="T83" fmla="*/ 13 h 528"/>
                <a:gd name="T84" fmla="*/ 23 w 1649"/>
                <a:gd name="T85" fmla="*/ 14 h 528"/>
                <a:gd name="T86" fmla="*/ 25 w 1649"/>
                <a:gd name="T87" fmla="*/ 14 h 528"/>
                <a:gd name="T88" fmla="*/ 31 w 1649"/>
                <a:gd name="T89" fmla="*/ 13 h 528"/>
                <a:gd name="T90" fmla="*/ 35 w 1649"/>
                <a:gd name="T91" fmla="*/ 11 h 528"/>
                <a:gd name="T92" fmla="*/ 37 w 1649"/>
                <a:gd name="T93" fmla="*/ 10 h 528"/>
                <a:gd name="T94" fmla="*/ 38 w 1649"/>
                <a:gd name="T95" fmla="*/ 9 h 528"/>
                <a:gd name="T96" fmla="*/ 39 w 1649"/>
                <a:gd name="T97" fmla="*/ 9 h 528"/>
                <a:gd name="T98" fmla="*/ 41 w 1649"/>
                <a:gd name="T99" fmla="*/ 7 h 528"/>
                <a:gd name="T100" fmla="*/ 43 w 1649"/>
                <a:gd name="T101" fmla="*/ 6 h 528"/>
                <a:gd name="T102" fmla="*/ 44 w 1649"/>
                <a:gd name="T103" fmla="*/ 5 h 528"/>
                <a:gd name="T104" fmla="*/ 45 w 1649"/>
                <a:gd name="T105" fmla="*/ 4 h 528"/>
                <a:gd name="T106" fmla="*/ 45 w 1649"/>
                <a:gd name="T107" fmla="*/ 4 h 528"/>
                <a:gd name="T108" fmla="*/ 45 w 1649"/>
                <a:gd name="T109" fmla="*/ 2 h 528"/>
                <a:gd name="T110" fmla="*/ 45 w 1649"/>
                <a:gd name="T111" fmla="*/ 1 h 528"/>
                <a:gd name="T112" fmla="*/ 45 w 1649"/>
                <a:gd name="T113" fmla="*/ 1 h 528"/>
                <a:gd name="T114" fmla="*/ 45 w 1649"/>
                <a:gd name="T115" fmla="*/ 1 h 528"/>
                <a:gd name="T116" fmla="*/ 45 w 1649"/>
                <a:gd name="T117" fmla="*/ 1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9"/>
                <a:gd name="T178" fmla="*/ 0 h 528"/>
                <a:gd name="T179" fmla="*/ 1649 w 1649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9" h="528">
                  <a:moveTo>
                    <a:pt x="1450" y="12"/>
                  </a:moveTo>
                  <a:lnTo>
                    <a:pt x="1487" y="61"/>
                  </a:lnTo>
                  <a:lnTo>
                    <a:pt x="1507" y="79"/>
                  </a:lnTo>
                  <a:lnTo>
                    <a:pt x="1542" y="93"/>
                  </a:lnTo>
                  <a:lnTo>
                    <a:pt x="1568" y="97"/>
                  </a:lnTo>
                  <a:lnTo>
                    <a:pt x="1568" y="101"/>
                  </a:lnTo>
                  <a:lnTo>
                    <a:pt x="1613" y="105"/>
                  </a:lnTo>
                  <a:lnTo>
                    <a:pt x="1649" y="105"/>
                  </a:lnTo>
                  <a:lnTo>
                    <a:pt x="1649" y="128"/>
                  </a:lnTo>
                  <a:lnTo>
                    <a:pt x="1633" y="138"/>
                  </a:lnTo>
                  <a:lnTo>
                    <a:pt x="1613" y="136"/>
                  </a:lnTo>
                  <a:lnTo>
                    <a:pt x="1611" y="138"/>
                  </a:lnTo>
                  <a:lnTo>
                    <a:pt x="1611" y="144"/>
                  </a:lnTo>
                  <a:lnTo>
                    <a:pt x="1590" y="144"/>
                  </a:lnTo>
                  <a:lnTo>
                    <a:pt x="1560" y="152"/>
                  </a:lnTo>
                  <a:lnTo>
                    <a:pt x="1525" y="138"/>
                  </a:lnTo>
                  <a:lnTo>
                    <a:pt x="1481" y="132"/>
                  </a:lnTo>
                  <a:lnTo>
                    <a:pt x="1438" y="178"/>
                  </a:lnTo>
                  <a:lnTo>
                    <a:pt x="1440" y="181"/>
                  </a:lnTo>
                  <a:lnTo>
                    <a:pt x="1404" y="201"/>
                  </a:lnTo>
                  <a:lnTo>
                    <a:pt x="1389" y="221"/>
                  </a:lnTo>
                  <a:lnTo>
                    <a:pt x="1381" y="229"/>
                  </a:lnTo>
                  <a:lnTo>
                    <a:pt x="1361" y="237"/>
                  </a:lnTo>
                  <a:lnTo>
                    <a:pt x="1361" y="243"/>
                  </a:lnTo>
                  <a:lnTo>
                    <a:pt x="1284" y="298"/>
                  </a:lnTo>
                  <a:lnTo>
                    <a:pt x="1221" y="347"/>
                  </a:lnTo>
                  <a:lnTo>
                    <a:pt x="1221" y="355"/>
                  </a:lnTo>
                  <a:lnTo>
                    <a:pt x="1199" y="365"/>
                  </a:lnTo>
                  <a:lnTo>
                    <a:pt x="1117" y="404"/>
                  </a:lnTo>
                  <a:lnTo>
                    <a:pt x="1006" y="461"/>
                  </a:lnTo>
                  <a:lnTo>
                    <a:pt x="961" y="475"/>
                  </a:lnTo>
                  <a:lnTo>
                    <a:pt x="945" y="479"/>
                  </a:lnTo>
                  <a:lnTo>
                    <a:pt x="910" y="493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61" y="503"/>
                  </a:lnTo>
                  <a:lnTo>
                    <a:pt x="821" y="512"/>
                  </a:lnTo>
                  <a:lnTo>
                    <a:pt x="804" y="512"/>
                  </a:lnTo>
                  <a:lnTo>
                    <a:pt x="798" y="518"/>
                  </a:lnTo>
                  <a:lnTo>
                    <a:pt x="774" y="512"/>
                  </a:lnTo>
                  <a:lnTo>
                    <a:pt x="748" y="528"/>
                  </a:lnTo>
                  <a:lnTo>
                    <a:pt x="721" y="528"/>
                  </a:lnTo>
                  <a:lnTo>
                    <a:pt x="707" y="514"/>
                  </a:lnTo>
                  <a:lnTo>
                    <a:pt x="691" y="526"/>
                  </a:lnTo>
                  <a:lnTo>
                    <a:pt x="674" y="522"/>
                  </a:lnTo>
                  <a:lnTo>
                    <a:pt x="664" y="528"/>
                  </a:lnTo>
                  <a:lnTo>
                    <a:pt x="538" y="499"/>
                  </a:lnTo>
                  <a:lnTo>
                    <a:pt x="500" y="493"/>
                  </a:lnTo>
                  <a:lnTo>
                    <a:pt x="457" y="475"/>
                  </a:lnTo>
                  <a:lnTo>
                    <a:pt x="457" y="471"/>
                  </a:lnTo>
                  <a:lnTo>
                    <a:pt x="449" y="465"/>
                  </a:lnTo>
                  <a:lnTo>
                    <a:pt x="414" y="459"/>
                  </a:lnTo>
                  <a:lnTo>
                    <a:pt x="356" y="428"/>
                  </a:lnTo>
                  <a:lnTo>
                    <a:pt x="230" y="355"/>
                  </a:lnTo>
                  <a:lnTo>
                    <a:pt x="120" y="258"/>
                  </a:lnTo>
                  <a:lnTo>
                    <a:pt x="114" y="248"/>
                  </a:lnTo>
                  <a:lnTo>
                    <a:pt x="106" y="243"/>
                  </a:lnTo>
                  <a:lnTo>
                    <a:pt x="49" y="278"/>
                  </a:lnTo>
                  <a:lnTo>
                    <a:pt x="33" y="288"/>
                  </a:lnTo>
                  <a:lnTo>
                    <a:pt x="10" y="286"/>
                  </a:lnTo>
                  <a:lnTo>
                    <a:pt x="6" y="286"/>
                  </a:lnTo>
                  <a:lnTo>
                    <a:pt x="0" y="278"/>
                  </a:lnTo>
                  <a:lnTo>
                    <a:pt x="4" y="239"/>
                  </a:lnTo>
                  <a:lnTo>
                    <a:pt x="87" y="201"/>
                  </a:lnTo>
                  <a:lnTo>
                    <a:pt x="90" y="189"/>
                  </a:lnTo>
                  <a:lnTo>
                    <a:pt x="134" y="152"/>
                  </a:lnTo>
                  <a:lnTo>
                    <a:pt x="159" y="95"/>
                  </a:lnTo>
                  <a:lnTo>
                    <a:pt x="181" y="95"/>
                  </a:lnTo>
                  <a:lnTo>
                    <a:pt x="187" y="85"/>
                  </a:lnTo>
                  <a:lnTo>
                    <a:pt x="187" y="81"/>
                  </a:lnTo>
                  <a:lnTo>
                    <a:pt x="195" y="81"/>
                  </a:lnTo>
                  <a:lnTo>
                    <a:pt x="199" y="93"/>
                  </a:lnTo>
                  <a:lnTo>
                    <a:pt x="191" y="142"/>
                  </a:lnTo>
                  <a:lnTo>
                    <a:pt x="167" y="176"/>
                  </a:lnTo>
                  <a:lnTo>
                    <a:pt x="163" y="185"/>
                  </a:lnTo>
                  <a:lnTo>
                    <a:pt x="134" y="219"/>
                  </a:lnTo>
                  <a:lnTo>
                    <a:pt x="203" y="286"/>
                  </a:lnTo>
                  <a:lnTo>
                    <a:pt x="220" y="292"/>
                  </a:lnTo>
                  <a:lnTo>
                    <a:pt x="254" y="319"/>
                  </a:lnTo>
                  <a:lnTo>
                    <a:pt x="278" y="335"/>
                  </a:lnTo>
                  <a:lnTo>
                    <a:pt x="319" y="359"/>
                  </a:lnTo>
                  <a:lnTo>
                    <a:pt x="333" y="371"/>
                  </a:lnTo>
                  <a:lnTo>
                    <a:pt x="337" y="371"/>
                  </a:lnTo>
                  <a:lnTo>
                    <a:pt x="481" y="443"/>
                  </a:lnTo>
                  <a:lnTo>
                    <a:pt x="642" y="471"/>
                  </a:lnTo>
                  <a:lnTo>
                    <a:pt x="725" y="475"/>
                  </a:lnTo>
                  <a:lnTo>
                    <a:pt x="741" y="469"/>
                  </a:lnTo>
                  <a:lnTo>
                    <a:pt x="788" y="469"/>
                  </a:lnTo>
                  <a:lnTo>
                    <a:pt x="871" y="451"/>
                  </a:lnTo>
                  <a:lnTo>
                    <a:pt x="977" y="426"/>
                  </a:lnTo>
                  <a:lnTo>
                    <a:pt x="1068" y="386"/>
                  </a:lnTo>
                  <a:lnTo>
                    <a:pt x="1103" y="375"/>
                  </a:lnTo>
                  <a:lnTo>
                    <a:pt x="1156" y="343"/>
                  </a:lnTo>
                  <a:lnTo>
                    <a:pt x="1160" y="345"/>
                  </a:lnTo>
                  <a:lnTo>
                    <a:pt x="1164" y="331"/>
                  </a:lnTo>
                  <a:lnTo>
                    <a:pt x="1199" y="311"/>
                  </a:lnTo>
                  <a:lnTo>
                    <a:pt x="1221" y="310"/>
                  </a:lnTo>
                  <a:lnTo>
                    <a:pt x="1231" y="292"/>
                  </a:lnTo>
                  <a:lnTo>
                    <a:pt x="1280" y="258"/>
                  </a:lnTo>
                  <a:lnTo>
                    <a:pt x="1294" y="252"/>
                  </a:lnTo>
                  <a:lnTo>
                    <a:pt x="1290" y="248"/>
                  </a:lnTo>
                  <a:lnTo>
                    <a:pt x="1361" y="193"/>
                  </a:lnTo>
                  <a:lnTo>
                    <a:pt x="1361" y="185"/>
                  </a:lnTo>
                  <a:lnTo>
                    <a:pt x="1404" y="162"/>
                  </a:lnTo>
                  <a:lnTo>
                    <a:pt x="1404" y="154"/>
                  </a:lnTo>
                  <a:lnTo>
                    <a:pt x="1420" y="146"/>
                  </a:lnTo>
                  <a:lnTo>
                    <a:pt x="1430" y="132"/>
                  </a:lnTo>
                  <a:lnTo>
                    <a:pt x="1440" y="132"/>
                  </a:lnTo>
                  <a:lnTo>
                    <a:pt x="1454" y="109"/>
                  </a:lnTo>
                  <a:lnTo>
                    <a:pt x="1428" y="79"/>
                  </a:lnTo>
                  <a:lnTo>
                    <a:pt x="1414" y="53"/>
                  </a:lnTo>
                  <a:lnTo>
                    <a:pt x="1416" y="53"/>
                  </a:lnTo>
                  <a:lnTo>
                    <a:pt x="1416" y="42"/>
                  </a:lnTo>
                  <a:lnTo>
                    <a:pt x="1414" y="38"/>
                  </a:lnTo>
                  <a:lnTo>
                    <a:pt x="1406" y="38"/>
                  </a:lnTo>
                  <a:lnTo>
                    <a:pt x="1410" y="14"/>
                  </a:lnTo>
                  <a:lnTo>
                    <a:pt x="1428" y="0"/>
                  </a:lnTo>
                  <a:lnTo>
                    <a:pt x="1438" y="12"/>
                  </a:lnTo>
                  <a:lnTo>
                    <a:pt x="145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63" name="Rectangle 54"/>
            <p:cNvSpPr>
              <a:spLocks noChangeArrowheads="1"/>
            </p:cNvSpPr>
            <p:nvPr/>
          </p:nvSpPr>
          <p:spPr bwMode="auto">
            <a:xfrm>
              <a:off x="1106" y="2545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64" name="Freeform 55"/>
            <p:cNvSpPr>
              <a:spLocks/>
            </p:cNvSpPr>
            <p:nvPr/>
          </p:nvSpPr>
          <p:spPr bwMode="auto">
            <a:xfrm>
              <a:off x="942" y="2647"/>
              <a:ext cx="107" cy="51"/>
            </a:xfrm>
            <a:custGeom>
              <a:avLst/>
              <a:gdLst>
                <a:gd name="T0" fmla="*/ 6 w 215"/>
                <a:gd name="T1" fmla="*/ 0 h 103"/>
                <a:gd name="T2" fmla="*/ 6 w 215"/>
                <a:gd name="T3" fmla="*/ 0 h 103"/>
                <a:gd name="T4" fmla="*/ 6 w 215"/>
                <a:gd name="T5" fmla="*/ 0 h 103"/>
                <a:gd name="T6" fmla="*/ 6 w 215"/>
                <a:gd name="T7" fmla="*/ 0 h 103"/>
                <a:gd name="T8" fmla="*/ 6 w 215"/>
                <a:gd name="T9" fmla="*/ 2 h 103"/>
                <a:gd name="T10" fmla="*/ 4 w 215"/>
                <a:gd name="T11" fmla="*/ 2 h 103"/>
                <a:gd name="T12" fmla="*/ 4 w 215"/>
                <a:gd name="T13" fmla="*/ 2 h 103"/>
                <a:gd name="T14" fmla="*/ 3 w 215"/>
                <a:gd name="T15" fmla="*/ 3 h 103"/>
                <a:gd name="T16" fmla="*/ 1 w 215"/>
                <a:gd name="T17" fmla="*/ 3 h 103"/>
                <a:gd name="T18" fmla="*/ 0 w 215"/>
                <a:gd name="T19" fmla="*/ 2 h 103"/>
                <a:gd name="T20" fmla="*/ 0 w 215"/>
                <a:gd name="T21" fmla="*/ 2 h 103"/>
                <a:gd name="T22" fmla="*/ 0 w 215"/>
                <a:gd name="T23" fmla="*/ 1 h 103"/>
                <a:gd name="T24" fmla="*/ 0 w 215"/>
                <a:gd name="T25" fmla="*/ 1 h 103"/>
                <a:gd name="T26" fmla="*/ 0 w 215"/>
                <a:gd name="T27" fmla="*/ 1 h 103"/>
                <a:gd name="T28" fmla="*/ 0 w 215"/>
                <a:gd name="T29" fmla="*/ 0 h 103"/>
                <a:gd name="T30" fmla="*/ 2 w 215"/>
                <a:gd name="T31" fmla="*/ 0 h 103"/>
                <a:gd name="T32" fmla="*/ 5 w 215"/>
                <a:gd name="T33" fmla="*/ 0 h 103"/>
                <a:gd name="T34" fmla="*/ 6 w 215"/>
                <a:gd name="T35" fmla="*/ 0 h 103"/>
                <a:gd name="T36" fmla="*/ 6 w 215"/>
                <a:gd name="T37" fmla="*/ 0 h 103"/>
                <a:gd name="T38" fmla="*/ 6 w 21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5"/>
                <a:gd name="T61" fmla="*/ 0 h 103"/>
                <a:gd name="T62" fmla="*/ 215 w 21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5" h="103">
                  <a:moveTo>
                    <a:pt x="213" y="18"/>
                  </a:moveTo>
                  <a:lnTo>
                    <a:pt x="205" y="28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199" y="75"/>
                  </a:lnTo>
                  <a:lnTo>
                    <a:pt x="156" y="91"/>
                  </a:lnTo>
                  <a:lnTo>
                    <a:pt x="140" y="91"/>
                  </a:lnTo>
                  <a:lnTo>
                    <a:pt x="120" y="103"/>
                  </a:lnTo>
                  <a:lnTo>
                    <a:pt x="32" y="97"/>
                  </a:lnTo>
                  <a:lnTo>
                    <a:pt x="30" y="85"/>
                  </a:lnTo>
                  <a:lnTo>
                    <a:pt x="8" y="81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2" y="34"/>
                  </a:lnTo>
                  <a:lnTo>
                    <a:pt x="22" y="10"/>
                  </a:lnTo>
                  <a:lnTo>
                    <a:pt x="81" y="28"/>
                  </a:lnTo>
                  <a:lnTo>
                    <a:pt x="170" y="18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3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65" name="Freeform 56"/>
            <p:cNvSpPr>
              <a:spLocks/>
            </p:cNvSpPr>
            <p:nvPr/>
          </p:nvSpPr>
          <p:spPr bwMode="auto">
            <a:xfrm>
              <a:off x="867" y="1824"/>
              <a:ext cx="164" cy="390"/>
            </a:xfrm>
            <a:custGeom>
              <a:avLst/>
              <a:gdLst>
                <a:gd name="T0" fmla="*/ 9 w 329"/>
                <a:gd name="T1" fmla="*/ 24 h 780"/>
                <a:gd name="T2" fmla="*/ 9 w 329"/>
                <a:gd name="T3" fmla="*/ 21 h 780"/>
                <a:gd name="T4" fmla="*/ 9 w 329"/>
                <a:gd name="T5" fmla="*/ 19 h 780"/>
                <a:gd name="T6" fmla="*/ 9 w 329"/>
                <a:gd name="T7" fmla="*/ 18 h 780"/>
                <a:gd name="T8" fmla="*/ 9 w 329"/>
                <a:gd name="T9" fmla="*/ 19 h 780"/>
                <a:gd name="T10" fmla="*/ 7 w 329"/>
                <a:gd name="T11" fmla="*/ 20 h 780"/>
                <a:gd name="T12" fmla="*/ 6 w 329"/>
                <a:gd name="T13" fmla="*/ 20 h 780"/>
                <a:gd name="T14" fmla="*/ 5 w 329"/>
                <a:gd name="T15" fmla="*/ 20 h 780"/>
                <a:gd name="T16" fmla="*/ 4 w 329"/>
                <a:gd name="T17" fmla="*/ 19 h 780"/>
                <a:gd name="T18" fmla="*/ 4 w 329"/>
                <a:gd name="T19" fmla="*/ 19 h 780"/>
                <a:gd name="T20" fmla="*/ 3 w 329"/>
                <a:gd name="T21" fmla="*/ 18 h 780"/>
                <a:gd name="T22" fmla="*/ 3 w 329"/>
                <a:gd name="T23" fmla="*/ 17 h 780"/>
                <a:gd name="T24" fmla="*/ 3 w 329"/>
                <a:gd name="T25" fmla="*/ 15 h 780"/>
                <a:gd name="T26" fmla="*/ 3 w 329"/>
                <a:gd name="T27" fmla="*/ 15 h 780"/>
                <a:gd name="T28" fmla="*/ 3 w 329"/>
                <a:gd name="T29" fmla="*/ 14 h 780"/>
                <a:gd name="T30" fmla="*/ 3 w 329"/>
                <a:gd name="T31" fmla="*/ 14 h 780"/>
                <a:gd name="T32" fmla="*/ 3 w 329"/>
                <a:gd name="T33" fmla="*/ 13 h 780"/>
                <a:gd name="T34" fmla="*/ 4 w 329"/>
                <a:gd name="T35" fmla="*/ 13 h 780"/>
                <a:gd name="T36" fmla="*/ 4 w 329"/>
                <a:gd name="T37" fmla="*/ 12 h 780"/>
                <a:gd name="T38" fmla="*/ 5 w 329"/>
                <a:gd name="T39" fmla="*/ 12 h 780"/>
                <a:gd name="T40" fmla="*/ 6 w 329"/>
                <a:gd name="T41" fmla="*/ 12 h 780"/>
                <a:gd name="T42" fmla="*/ 6 w 329"/>
                <a:gd name="T43" fmla="*/ 12 h 780"/>
                <a:gd name="T44" fmla="*/ 6 w 329"/>
                <a:gd name="T45" fmla="*/ 12 h 780"/>
                <a:gd name="T46" fmla="*/ 7 w 329"/>
                <a:gd name="T47" fmla="*/ 12 h 780"/>
                <a:gd name="T48" fmla="*/ 7 w 329"/>
                <a:gd name="T49" fmla="*/ 12 h 780"/>
                <a:gd name="T50" fmla="*/ 8 w 329"/>
                <a:gd name="T51" fmla="*/ 12 h 780"/>
                <a:gd name="T52" fmla="*/ 8 w 329"/>
                <a:gd name="T53" fmla="*/ 12 h 780"/>
                <a:gd name="T54" fmla="*/ 9 w 329"/>
                <a:gd name="T55" fmla="*/ 13 h 780"/>
                <a:gd name="T56" fmla="*/ 9 w 329"/>
                <a:gd name="T57" fmla="*/ 14 h 780"/>
                <a:gd name="T58" fmla="*/ 10 w 329"/>
                <a:gd name="T59" fmla="*/ 13 h 780"/>
                <a:gd name="T60" fmla="*/ 10 w 329"/>
                <a:gd name="T61" fmla="*/ 13 h 780"/>
                <a:gd name="T62" fmla="*/ 10 w 329"/>
                <a:gd name="T63" fmla="*/ 5 h 780"/>
                <a:gd name="T64" fmla="*/ 9 w 329"/>
                <a:gd name="T65" fmla="*/ 1 h 780"/>
                <a:gd name="T66" fmla="*/ 9 w 329"/>
                <a:gd name="T67" fmla="*/ 0 h 780"/>
                <a:gd name="T68" fmla="*/ 7 w 329"/>
                <a:gd name="T69" fmla="*/ 2 h 780"/>
                <a:gd name="T70" fmla="*/ 5 w 329"/>
                <a:gd name="T71" fmla="*/ 5 h 780"/>
                <a:gd name="T72" fmla="*/ 5 w 329"/>
                <a:gd name="T73" fmla="*/ 5 h 780"/>
                <a:gd name="T74" fmla="*/ 0 w 329"/>
                <a:gd name="T75" fmla="*/ 12 h 780"/>
                <a:gd name="T76" fmla="*/ 0 w 329"/>
                <a:gd name="T77" fmla="*/ 15 h 780"/>
                <a:gd name="T78" fmla="*/ 3 w 329"/>
                <a:gd name="T79" fmla="*/ 20 h 7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9"/>
                <a:gd name="T121" fmla="*/ 0 h 780"/>
                <a:gd name="T122" fmla="*/ 329 w 329"/>
                <a:gd name="T123" fmla="*/ 780 h 7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9" h="780">
                  <a:moveTo>
                    <a:pt x="251" y="780"/>
                  </a:moveTo>
                  <a:lnTo>
                    <a:pt x="304" y="751"/>
                  </a:lnTo>
                  <a:lnTo>
                    <a:pt x="296" y="704"/>
                  </a:lnTo>
                  <a:lnTo>
                    <a:pt x="296" y="672"/>
                  </a:lnTo>
                  <a:lnTo>
                    <a:pt x="300" y="648"/>
                  </a:lnTo>
                  <a:lnTo>
                    <a:pt x="306" y="595"/>
                  </a:lnTo>
                  <a:lnTo>
                    <a:pt x="306" y="581"/>
                  </a:lnTo>
                  <a:lnTo>
                    <a:pt x="306" y="570"/>
                  </a:lnTo>
                  <a:lnTo>
                    <a:pt x="292" y="580"/>
                  </a:lnTo>
                  <a:lnTo>
                    <a:pt x="264" y="597"/>
                  </a:lnTo>
                  <a:lnTo>
                    <a:pt x="241" y="611"/>
                  </a:lnTo>
                  <a:lnTo>
                    <a:pt x="219" y="619"/>
                  </a:lnTo>
                  <a:lnTo>
                    <a:pt x="201" y="621"/>
                  </a:lnTo>
                  <a:lnTo>
                    <a:pt x="184" y="621"/>
                  </a:lnTo>
                  <a:lnTo>
                    <a:pt x="170" y="619"/>
                  </a:lnTo>
                  <a:lnTo>
                    <a:pt x="158" y="611"/>
                  </a:lnTo>
                  <a:lnTo>
                    <a:pt x="146" y="603"/>
                  </a:lnTo>
                  <a:lnTo>
                    <a:pt x="138" y="591"/>
                  </a:lnTo>
                  <a:lnTo>
                    <a:pt x="132" y="580"/>
                  </a:lnTo>
                  <a:lnTo>
                    <a:pt x="127" y="566"/>
                  </a:lnTo>
                  <a:lnTo>
                    <a:pt x="123" y="554"/>
                  </a:lnTo>
                  <a:lnTo>
                    <a:pt x="119" y="540"/>
                  </a:lnTo>
                  <a:lnTo>
                    <a:pt x="119" y="526"/>
                  </a:lnTo>
                  <a:lnTo>
                    <a:pt x="117" y="511"/>
                  </a:lnTo>
                  <a:lnTo>
                    <a:pt x="117" y="505"/>
                  </a:lnTo>
                  <a:lnTo>
                    <a:pt x="119" y="493"/>
                  </a:lnTo>
                  <a:lnTo>
                    <a:pt x="119" y="483"/>
                  </a:lnTo>
                  <a:lnTo>
                    <a:pt x="119" y="471"/>
                  </a:lnTo>
                  <a:lnTo>
                    <a:pt x="121" y="461"/>
                  </a:lnTo>
                  <a:lnTo>
                    <a:pt x="123" y="451"/>
                  </a:lnTo>
                  <a:lnTo>
                    <a:pt x="125" y="442"/>
                  </a:lnTo>
                  <a:lnTo>
                    <a:pt x="127" y="432"/>
                  </a:lnTo>
                  <a:lnTo>
                    <a:pt x="130" y="424"/>
                  </a:lnTo>
                  <a:lnTo>
                    <a:pt x="136" y="416"/>
                  </a:lnTo>
                  <a:lnTo>
                    <a:pt x="140" y="410"/>
                  </a:lnTo>
                  <a:lnTo>
                    <a:pt x="146" y="404"/>
                  </a:lnTo>
                  <a:lnTo>
                    <a:pt x="154" y="400"/>
                  </a:lnTo>
                  <a:lnTo>
                    <a:pt x="164" y="396"/>
                  </a:lnTo>
                  <a:lnTo>
                    <a:pt x="174" y="392"/>
                  </a:lnTo>
                  <a:lnTo>
                    <a:pt x="192" y="390"/>
                  </a:lnTo>
                  <a:lnTo>
                    <a:pt x="195" y="388"/>
                  </a:lnTo>
                  <a:lnTo>
                    <a:pt x="203" y="388"/>
                  </a:lnTo>
                  <a:lnTo>
                    <a:pt x="211" y="388"/>
                  </a:lnTo>
                  <a:lnTo>
                    <a:pt x="221" y="388"/>
                  </a:lnTo>
                  <a:lnTo>
                    <a:pt x="229" y="390"/>
                  </a:lnTo>
                  <a:lnTo>
                    <a:pt x="237" y="392"/>
                  </a:lnTo>
                  <a:lnTo>
                    <a:pt x="245" y="394"/>
                  </a:lnTo>
                  <a:lnTo>
                    <a:pt x="253" y="398"/>
                  </a:lnTo>
                  <a:lnTo>
                    <a:pt x="260" y="404"/>
                  </a:lnTo>
                  <a:lnTo>
                    <a:pt x="268" y="408"/>
                  </a:lnTo>
                  <a:lnTo>
                    <a:pt x="274" y="414"/>
                  </a:lnTo>
                  <a:lnTo>
                    <a:pt x="282" y="422"/>
                  </a:lnTo>
                  <a:lnTo>
                    <a:pt x="290" y="430"/>
                  </a:lnTo>
                  <a:lnTo>
                    <a:pt x="296" y="438"/>
                  </a:lnTo>
                  <a:lnTo>
                    <a:pt x="304" y="450"/>
                  </a:lnTo>
                  <a:lnTo>
                    <a:pt x="314" y="465"/>
                  </a:lnTo>
                  <a:lnTo>
                    <a:pt x="322" y="432"/>
                  </a:lnTo>
                  <a:lnTo>
                    <a:pt x="329" y="426"/>
                  </a:lnTo>
                  <a:lnTo>
                    <a:pt x="325" y="422"/>
                  </a:lnTo>
                  <a:lnTo>
                    <a:pt x="325" y="363"/>
                  </a:lnTo>
                  <a:lnTo>
                    <a:pt x="329" y="144"/>
                  </a:lnTo>
                  <a:lnTo>
                    <a:pt x="322" y="48"/>
                  </a:lnTo>
                  <a:lnTo>
                    <a:pt x="314" y="14"/>
                  </a:lnTo>
                  <a:lnTo>
                    <a:pt x="314" y="8"/>
                  </a:lnTo>
                  <a:lnTo>
                    <a:pt x="304" y="0"/>
                  </a:lnTo>
                  <a:lnTo>
                    <a:pt x="274" y="8"/>
                  </a:lnTo>
                  <a:lnTo>
                    <a:pt x="237" y="34"/>
                  </a:lnTo>
                  <a:lnTo>
                    <a:pt x="231" y="54"/>
                  </a:lnTo>
                  <a:lnTo>
                    <a:pt x="170" y="134"/>
                  </a:lnTo>
                  <a:lnTo>
                    <a:pt x="170" y="142"/>
                  </a:lnTo>
                  <a:lnTo>
                    <a:pt x="162" y="144"/>
                  </a:lnTo>
                  <a:lnTo>
                    <a:pt x="50" y="298"/>
                  </a:lnTo>
                  <a:lnTo>
                    <a:pt x="6" y="394"/>
                  </a:lnTo>
                  <a:lnTo>
                    <a:pt x="0" y="448"/>
                  </a:lnTo>
                  <a:lnTo>
                    <a:pt x="2" y="485"/>
                  </a:lnTo>
                  <a:lnTo>
                    <a:pt x="10" y="522"/>
                  </a:lnTo>
                  <a:lnTo>
                    <a:pt x="97" y="639"/>
                  </a:lnTo>
                  <a:lnTo>
                    <a:pt x="251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0" y="333375"/>
            <a:ext cx="1835150" cy="1631950"/>
            <a:chOff x="-522" y="799"/>
            <a:chExt cx="3068" cy="2727"/>
          </a:xfrm>
        </p:grpSpPr>
        <p:sp>
          <p:nvSpPr>
            <p:cNvPr id="13332" name="AutoShape 22"/>
            <p:cNvSpPr>
              <a:spLocks noChangeAspect="1" noChangeArrowheads="1" noTextEdit="1"/>
            </p:cNvSpPr>
            <p:nvPr/>
          </p:nvSpPr>
          <p:spPr bwMode="auto">
            <a:xfrm>
              <a:off x="-522" y="799"/>
              <a:ext cx="3068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23"/>
            <p:cNvSpPr>
              <a:spLocks/>
            </p:cNvSpPr>
            <p:nvPr/>
          </p:nvSpPr>
          <p:spPr bwMode="auto">
            <a:xfrm>
              <a:off x="-484" y="838"/>
              <a:ext cx="2990" cy="2649"/>
            </a:xfrm>
            <a:custGeom>
              <a:avLst/>
              <a:gdLst>
                <a:gd name="T0" fmla="*/ 61 w 5978"/>
                <a:gd name="T1" fmla="*/ 22 h 5296"/>
                <a:gd name="T2" fmla="*/ 63 w 5978"/>
                <a:gd name="T3" fmla="*/ 46 h 5296"/>
                <a:gd name="T4" fmla="*/ 37 w 5978"/>
                <a:gd name="T5" fmla="*/ 24 h 5296"/>
                <a:gd name="T6" fmla="*/ 47 w 5978"/>
                <a:gd name="T7" fmla="*/ 59 h 5296"/>
                <a:gd name="T8" fmla="*/ 11 w 5978"/>
                <a:gd name="T9" fmla="*/ 60 h 5296"/>
                <a:gd name="T10" fmla="*/ 29 w 5978"/>
                <a:gd name="T11" fmla="*/ 82 h 5296"/>
                <a:gd name="T12" fmla="*/ 4 w 5978"/>
                <a:gd name="T13" fmla="*/ 104 h 5296"/>
                <a:gd name="T14" fmla="*/ 49 w 5978"/>
                <a:gd name="T15" fmla="*/ 123 h 5296"/>
                <a:gd name="T16" fmla="*/ 37 w 5978"/>
                <a:gd name="T17" fmla="*/ 157 h 5296"/>
                <a:gd name="T18" fmla="*/ 73 w 5978"/>
                <a:gd name="T19" fmla="*/ 145 h 5296"/>
                <a:gd name="T20" fmla="*/ 90 w 5978"/>
                <a:gd name="T21" fmla="*/ 164 h 5296"/>
                <a:gd name="T22" fmla="*/ 107 w 5978"/>
                <a:gd name="T23" fmla="*/ 151 h 5296"/>
                <a:gd name="T24" fmla="*/ 140 w 5978"/>
                <a:gd name="T25" fmla="*/ 157 h 5296"/>
                <a:gd name="T26" fmla="*/ 140 w 5978"/>
                <a:gd name="T27" fmla="*/ 123 h 5296"/>
                <a:gd name="T28" fmla="*/ 153 w 5978"/>
                <a:gd name="T29" fmla="*/ 115 h 5296"/>
                <a:gd name="T30" fmla="*/ 152 w 5978"/>
                <a:gd name="T31" fmla="*/ 98 h 5296"/>
                <a:gd name="T32" fmla="*/ 167 w 5978"/>
                <a:gd name="T33" fmla="*/ 81 h 5296"/>
                <a:gd name="T34" fmla="*/ 140 w 5978"/>
                <a:gd name="T35" fmla="*/ 65 h 5296"/>
                <a:gd name="T36" fmla="*/ 158 w 5978"/>
                <a:gd name="T37" fmla="*/ 30 h 5296"/>
                <a:gd name="T38" fmla="*/ 110 w 5978"/>
                <a:gd name="T39" fmla="*/ 43 h 5296"/>
                <a:gd name="T40" fmla="*/ 100 w 5978"/>
                <a:gd name="T41" fmla="*/ 13 h 5296"/>
                <a:gd name="T42" fmla="*/ 80 w 5978"/>
                <a:gd name="T43" fmla="*/ 0 h 5296"/>
                <a:gd name="T44" fmla="*/ 102 w 5978"/>
                <a:gd name="T45" fmla="*/ 35 h 5296"/>
                <a:gd name="T46" fmla="*/ 147 w 5978"/>
                <a:gd name="T47" fmla="*/ 3 h 5296"/>
                <a:gd name="T48" fmla="*/ 134 w 5978"/>
                <a:gd name="T49" fmla="*/ 62 h 5296"/>
                <a:gd name="T50" fmla="*/ 187 w 5978"/>
                <a:gd name="T51" fmla="*/ 57 h 5296"/>
                <a:gd name="T52" fmla="*/ 149 w 5978"/>
                <a:gd name="T53" fmla="*/ 91 h 5296"/>
                <a:gd name="T54" fmla="*/ 179 w 5978"/>
                <a:gd name="T55" fmla="*/ 105 h 5296"/>
                <a:gd name="T56" fmla="*/ 149 w 5978"/>
                <a:gd name="T57" fmla="*/ 116 h 5296"/>
                <a:gd name="T58" fmla="*/ 150 w 5978"/>
                <a:gd name="T59" fmla="*/ 141 h 5296"/>
                <a:gd name="T60" fmla="*/ 119 w 5978"/>
                <a:gd name="T61" fmla="*/ 141 h 5296"/>
                <a:gd name="T62" fmla="*/ 110 w 5978"/>
                <a:gd name="T63" fmla="*/ 162 h 5296"/>
                <a:gd name="T64" fmla="*/ 80 w 5978"/>
                <a:gd name="T65" fmla="*/ 142 h 5296"/>
                <a:gd name="T66" fmla="*/ 67 w 5978"/>
                <a:gd name="T67" fmla="*/ 156 h 5296"/>
                <a:gd name="T68" fmla="*/ 47 w 5978"/>
                <a:gd name="T69" fmla="*/ 135 h 5296"/>
                <a:gd name="T70" fmla="*/ 15 w 5978"/>
                <a:gd name="T71" fmla="*/ 132 h 5296"/>
                <a:gd name="T72" fmla="*/ 38 w 5978"/>
                <a:gd name="T73" fmla="*/ 92 h 5296"/>
                <a:gd name="T74" fmla="*/ 16 w 5978"/>
                <a:gd name="T75" fmla="*/ 79 h 5296"/>
                <a:gd name="T76" fmla="*/ 41 w 5978"/>
                <a:gd name="T77" fmla="*/ 60 h 5296"/>
                <a:gd name="T78" fmla="*/ 36 w 5978"/>
                <a:gd name="T79" fmla="*/ 50 h 5296"/>
                <a:gd name="T80" fmla="*/ 45 w 5978"/>
                <a:gd name="T81" fmla="*/ 36 h 5296"/>
                <a:gd name="T82" fmla="*/ 59 w 5978"/>
                <a:gd name="T83" fmla="*/ 38 h 5296"/>
                <a:gd name="T84" fmla="*/ 78 w 5978"/>
                <a:gd name="T85" fmla="*/ 33 h 52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78"/>
                <a:gd name="T130" fmla="*/ 0 h 5296"/>
                <a:gd name="T131" fmla="*/ 5978 w 5978"/>
                <a:gd name="T132" fmla="*/ 5296 h 52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78" h="5296">
                  <a:moveTo>
                    <a:pt x="2539" y="53"/>
                  </a:moveTo>
                  <a:lnTo>
                    <a:pt x="2490" y="1079"/>
                  </a:lnTo>
                  <a:lnTo>
                    <a:pt x="1936" y="689"/>
                  </a:lnTo>
                  <a:lnTo>
                    <a:pt x="2121" y="1325"/>
                  </a:lnTo>
                  <a:lnTo>
                    <a:pt x="1914" y="1223"/>
                  </a:lnTo>
                  <a:lnTo>
                    <a:pt x="2005" y="1453"/>
                  </a:lnTo>
                  <a:lnTo>
                    <a:pt x="1702" y="1379"/>
                  </a:lnTo>
                  <a:lnTo>
                    <a:pt x="1448" y="1207"/>
                  </a:lnTo>
                  <a:lnTo>
                    <a:pt x="1178" y="758"/>
                  </a:lnTo>
                  <a:lnTo>
                    <a:pt x="1660" y="1816"/>
                  </a:lnTo>
                  <a:lnTo>
                    <a:pt x="1205" y="1621"/>
                  </a:lnTo>
                  <a:lnTo>
                    <a:pt x="1477" y="1881"/>
                  </a:lnTo>
                  <a:lnTo>
                    <a:pt x="1131" y="1759"/>
                  </a:lnTo>
                  <a:lnTo>
                    <a:pt x="1329" y="1920"/>
                  </a:lnTo>
                  <a:lnTo>
                    <a:pt x="343" y="1897"/>
                  </a:lnTo>
                  <a:lnTo>
                    <a:pt x="1298" y="2456"/>
                  </a:lnTo>
                  <a:lnTo>
                    <a:pt x="614" y="2531"/>
                  </a:lnTo>
                  <a:lnTo>
                    <a:pt x="910" y="2606"/>
                  </a:lnTo>
                  <a:lnTo>
                    <a:pt x="595" y="2736"/>
                  </a:lnTo>
                  <a:lnTo>
                    <a:pt x="1259" y="2927"/>
                  </a:lnTo>
                  <a:lnTo>
                    <a:pt x="108" y="3323"/>
                  </a:lnTo>
                  <a:lnTo>
                    <a:pt x="1329" y="3472"/>
                  </a:lnTo>
                  <a:lnTo>
                    <a:pt x="540" y="4174"/>
                  </a:lnTo>
                  <a:lnTo>
                    <a:pt x="1552" y="3921"/>
                  </a:lnTo>
                  <a:lnTo>
                    <a:pt x="804" y="4794"/>
                  </a:lnTo>
                  <a:lnTo>
                    <a:pt x="1515" y="4260"/>
                  </a:lnTo>
                  <a:lnTo>
                    <a:pt x="1156" y="4997"/>
                  </a:lnTo>
                  <a:lnTo>
                    <a:pt x="2259" y="4380"/>
                  </a:lnTo>
                  <a:lnTo>
                    <a:pt x="2161" y="4875"/>
                  </a:lnTo>
                  <a:lnTo>
                    <a:pt x="2305" y="4630"/>
                  </a:lnTo>
                  <a:lnTo>
                    <a:pt x="2375" y="5105"/>
                  </a:lnTo>
                  <a:lnTo>
                    <a:pt x="2567" y="4497"/>
                  </a:lnTo>
                  <a:lnTo>
                    <a:pt x="2858" y="5235"/>
                  </a:lnTo>
                  <a:lnTo>
                    <a:pt x="3120" y="4603"/>
                  </a:lnTo>
                  <a:lnTo>
                    <a:pt x="3473" y="5093"/>
                  </a:lnTo>
                  <a:lnTo>
                    <a:pt x="3404" y="4802"/>
                  </a:lnTo>
                  <a:lnTo>
                    <a:pt x="3945" y="5186"/>
                  </a:lnTo>
                  <a:lnTo>
                    <a:pt x="3766" y="4449"/>
                  </a:lnTo>
                  <a:lnTo>
                    <a:pt x="4458" y="4997"/>
                  </a:lnTo>
                  <a:lnTo>
                    <a:pt x="4198" y="4103"/>
                  </a:lnTo>
                  <a:lnTo>
                    <a:pt x="4751" y="4445"/>
                  </a:lnTo>
                  <a:lnTo>
                    <a:pt x="4461" y="3919"/>
                  </a:lnTo>
                  <a:lnTo>
                    <a:pt x="5234" y="4095"/>
                  </a:lnTo>
                  <a:lnTo>
                    <a:pt x="4680" y="3697"/>
                  </a:lnTo>
                  <a:lnTo>
                    <a:pt x="4893" y="3661"/>
                  </a:lnTo>
                  <a:lnTo>
                    <a:pt x="4645" y="3419"/>
                  </a:lnTo>
                  <a:lnTo>
                    <a:pt x="5588" y="3346"/>
                  </a:lnTo>
                  <a:lnTo>
                    <a:pt x="4832" y="3128"/>
                  </a:lnTo>
                  <a:lnTo>
                    <a:pt x="5054" y="2921"/>
                  </a:lnTo>
                  <a:lnTo>
                    <a:pt x="4676" y="2909"/>
                  </a:lnTo>
                  <a:lnTo>
                    <a:pt x="5312" y="2588"/>
                  </a:lnTo>
                  <a:lnTo>
                    <a:pt x="4682" y="2513"/>
                  </a:lnTo>
                  <a:lnTo>
                    <a:pt x="5909" y="1816"/>
                  </a:lnTo>
                  <a:lnTo>
                    <a:pt x="4461" y="2078"/>
                  </a:lnTo>
                  <a:lnTo>
                    <a:pt x="4704" y="1788"/>
                  </a:lnTo>
                  <a:lnTo>
                    <a:pt x="4233" y="1995"/>
                  </a:lnTo>
                  <a:lnTo>
                    <a:pt x="5033" y="931"/>
                  </a:lnTo>
                  <a:lnTo>
                    <a:pt x="4018" y="1576"/>
                  </a:lnTo>
                  <a:lnTo>
                    <a:pt x="4645" y="132"/>
                  </a:lnTo>
                  <a:lnTo>
                    <a:pt x="3496" y="1363"/>
                  </a:lnTo>
                  <a:lnTo>
                    <a:pt x="3650" y="189"/>
                  </a:lnTo>
                  <a:lnTo>
                    <a:pt x="3242" y="1168"/>
                  </a:lnTo>
                  <a:lnTo>
                    <a:pt x="3169" y="402"/>
                  </a:lnTo>
                  <a:lnTo>
                    <a:pt x="2988" y="1026"/>
                  </a:lnTo>
                  <a:lnTo>
                    <a:pt x="2539" y="55"/>
                  </a:lnTo>
                  <a:lnTo>
                    <a:pt x="2529" y="0"/>
                  </a:lnTo>
                  <a:lnTo>
                    <a:pt x="2988" y="987"/>
                  </a:lnTo>
                  <a:lnTo>
                    <a:pt x="3175" y="287"/>
                  </a:lnTo>
                  <a:lnTo>
                    <a:pt x="3256" y="1095"/>
                  </a:lnTo>
                  <a:lnTo>
                    <a:pt x="3687" y="73"/>
                  </a:lnTo>
                  <a:lnTo>
                    <a:pt x="3526" y="1312"/>
                  </a:lnTo>
                  <a:lnTo>
                    <a:pt x="4684" y="73"/>
                  </a:lnTo>
                  <a:lnTo>
                    <a:pt x="4064" y="1526"/>
                  </a:lnTo>
                  <a:lnTo>
                    <a:pt x="5115" y="853"/>
                  </a:lnTo>
                  <a:lnTo>
                    <a:pt x="4280" y="1958"/>
                  </a:lnTo>
                  <a:lnTo>
                    <a:pt x="4765" y="1741"/>
                  </a:lnTo>
                  <a:lnTo>
                    <a:pt x="4495" y="2064"/>
                  </a:lnTo>
                  <a:lnTo>
                    <a:pt x="5978" y="1794"/>
                  </a:lnTo>
                  <a:lnTo>
                    <a:pt x="4737" y="2495"/>
                  </a:lnTo>
                  <a:lnTo>
                    <a:pt x="5413" y="2576"/>
                  </a:lnTo>
                  <a:lnTo>
                    <a:pt x="4737" y="2899"/>
                  </a:lnTo>
                  <a:lnTo>
                    <a:pt x="5115" y="2899"/>
                  </a:lnTo>
                  <a:lnTo>
                    <a:pt x="4873" y="3114"/>
                  </a:lnTo>
                  <a:lnTo>
                    <a:pt x="5708" y="3356"/>
                  </a:lnTo>
                  <a:lnTo>
                    <a:pt x="4684" y="3437"/>
                  </a:lnTo>
                  <a:lnTo>
                    <a:pt x="4954" y="3679"/>
                  </a:lnTo>
                  <a:lnTo>
                    <a:pt x="4737" y="3707"/>
                  </a:lnTo>
                  <a:lnTo>
                    <a:pt x="5330" y="4138"/>
                  </a:lnTo>
                  <a:lnTo>
                    <a:pt x="4495" y="3949"/>
                  </a:lnTo>
                  <a:lnTo>
                    <a:pt x="4792" y="4487"/>
                  </a:lnTo>
                  <a:lnTo>
                    <a:pt x="4225" y="4138"/>
                  </a:lnTo>
                  <a:lnTo>
                    <a:pt x="4495" y="5054"/>
                  </a:lnTo>
                  <a:lnTo>
                    <a:pt x="3796" y="4487"/>
                  </a:lnTo>
                  <a:lnTo>
                    <a:pt x="3985" y="5243"/>
                  </a:lnTo>
                  <a:lnTo>
                    <a:pt x="3445" y="4865"/>
                  </a:lnTo>
                  <a:lnTo>
                    <a:pt x="3498" y="5160"/>
                  </a:lnTo>
                  <a:lnTo>
                    <a:pt x="3122" y="4650"/>
                  </a:lnTo>
                  <a:lnTo>
                    <a:pt x="2854" y="5296"/>
                  </a:lnTo>
                  <a:lnTo>
                    <a:pt x="2559" y="4542"/>
                  </a:lnTo>
                  <a:lnTo>
                    <a:pt x="2368" y="5188"/>
                  </a:lnTo>
                  <a:lnTo>
                    <a:pt x="2289" y="4676"/>
                  </a:lnTo>
                  <a:lnTo>
                    <a:pt x="2127" y="4973"/>
                  </a:lnTo>
                  <a:lnTo>
                    <a:pt x="2234" y="4406"/>
                  </a:lnTo>
                  <a:lnTo>
                    <a:pt x="1103" y="5054"/>
                  </a:lnTo>
                  <a:lnTo>
                    <a:pt x="1479" y="4300"/>
                  </a:lnTo>
                  <a:lnTo>
                    <a:pt x="699" y="4890"/>
                  </a:lnTo>
                  <a:lnTo>
                    <a:pt x="1507" y="3949"/>
                  </a:lnTo>
                  <a:lnTo>
                    <a:pt x="457" y="4219"/>
                  </a:lnTo>
                  <a:lnTo>
                    <a:pt x="1292" y="3490"/>
                  </a:lnTo>
                  <a:lnTo>
                    <a:pt x="0" y="3329"/>
                  </a:lnTo>
                  <a:lnTo>
                    <a:pt x="1209" y="2927"/>
                  </a:lnTo>
                  <a:lnTo>
                    <a:pt x="538" y="2738"/>
                  </a:lnTo>
                  <a:lnTo>
                    <a:pt x="863" y="2604"/>
                  </a:lnTo>
                  <a:lnTo>
                    <a:pt x="510" y="2523"/>
                  </a:lnTo>
                  <a:lnTo>
                    <a:pt x="1237" y="2442"/>
                  </a:lnTo>
                  <a:lnTo>
                    <a:pt x="254" y="1875"/>
                  </a:lnTo>
                  <a:lnTo>
                    <a:pt x="1292" y="1902"/>
                  </a:lnTo>
                  <a:lnTo>
                    <a:pt x="1052" y="1719"/>
                  </a:lnTo>
                  <a:lnTo>
                    <a:pt x="1416" y="1839"/>
                  </a:lnTo>
                  <a:lnTo>
                    <a:pt x="1134" y="1579"/>
                  </a:lnTo>
                  <a:lnTo>
                    <a:pt x="1613" y="1769"/>
                  </a:lnTo>
                  <a:lnTo>
                    <a:pt x="1077" y="557"/>
                  </a:lnTo>
                  <a:lnTo>
                    <a:pt x="1428" y="1134"/>
                  </a:lnTo>
                  <a:lnTo>
                    <a:pt x="1660" y="1331"/>
                  </a:lnTo>
                  <a:lnTo>
                    <a:pt x="1972" y="1424"/>
                  </a:lnTo>
                  <a:lnTo>
                    <a:pt x="1875" y="1186"/>
                  </a:lnTo>
                  <a:lnTo>
                    <a:pt x="2100" y="1296"/>
                  </a:lnTo>
                  <a:lnTo>
                    <a:pt x="1883" y="638"/>
                  </a:lnTo>
                  <a:lnTo>
                    <a:pt x="2476" y="1042"/>
                  </a:lnTo>
                  <a:lnTo>
                    <a:pt x="2529" y="0"/>
                  </a:lnTo>
                  <a:lnTo>
                    <a:pt x="2539" y="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4" name="Rectangle 24"/>
            <p:cNvSpPr>
              <a:spLocks noChangeArrowheads="1"/>
            </p:cNvSpPr>
            <p:nvPr/>
          </p:nvSpPr>
          <p:spPr bwMode="auto">
            <a:xfrm>
              <a:off x="760" y="1338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5" name="Freeform 25"/>
            <p:cNvSpPr>
              <a:spLocks/>
            </p:cNvSpPr>
            <p:nvPr/>
          </p:nvSpPr>
          <p:spPr bwMode="auto">
            <a:xfrm>
              <a:off x="1733" y="1675"/>
              <a:ext cx="4" cy="3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0 h 8"/>
                <a:gd name="T4" fmla="*/ 1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6" name="Rectangle 26"/>
            <p:cNvSpPr>
              <a:spLocks noChangeArrowheads="1"/>
            </p:cNvSpPr>
            <p:nvPr/>
          </p:nvSpPr>
          <p:spPr bwMode="auto">
            <a:xfrm>
              <a:off x="1933" y="1854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7" name="Freeform 27"/>
            <p:cNvSpPr>
              <a:spLocks/>
            </p:cNvSpPr>
            <p:nvPr/>
          </p:nvSpPr>
          <p:spPr bwMode="auto">
            <a:xfrm>
              <a:off x="52" y="257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1 w 6"/>
                <a:gd name="T5" fmla="*/ 0 h 6"/>
                <a:gd name="T6" fmla="*/ 0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8" name="Freeform 28"/>
            <p:cNvSpPr>
              <a:spLocks/>
            </p:cNvSpPr>
            <p:nvPr/>
          </p:nvSpPr>
          <p:spPr bwMode="auto">
            <a:xfrm>
              <a:off x="352" y="1598"/>
              <a:ext cx="1347" cy="1347"/>
            </a:xfrm>
            <a:custGeom>
              <a:avLst/>
              <a:gdLst>
                <a:gd name="T0" fmla="*/ 42 w 2695"/>
                <a:gd name="T1" fmla="*/ 0 h 2695"/>
                <a:gd name="T2" fmla="*/ 48 w 2695"/>
                <a:gd name="T3" fmla="*/ 0 h 2695"/>
                <a:gd name="T4" fmla="*/ 56 w 2695"/>
                <a:gd name="T5" fmla="*/ 2 h 2695"/>
                <a:gd name="T6" fmla="*/ 63 w 2695"/>
                <a:gd name="T7" fmla="*/ 6 h 2695"/>
                <a:gd name="T8" fmla="*/ 70 w 2695"/>
                <a:gd name="T9" fmla="*/ 10 h 2695"/>
                <a:gd name="T10" fmla="*/ 75 w 2695"/>
                <a:gd name="T11" fmla="*/ 16 h 2695"/>
                <a:gd name="T12" fmla="*/ 80 w 2695"/>
                <a:gd name="T13" fmla="*/ 23 h 2695"/>
                <a:gd name="T14" fmla="*/ 82 w 2695"/>
                <a:gd name="T15" fmla="*/ 31 h 2695"/>
                <a:gd name="T16" fmla="*/ 84 w 2695"/>
                <a:gd name="T17" fmla="*/ 42 h 2695"/>
                <a:gd name="T18" fmla="*/ 84 w 2695"/>
                <a:gd name="T19" fmla="*/ 44 h 2695"/>
                <a:gd name="T20" fmla="*/ 82 w 2695"/>
                <a:gd name="T21" fmla="*/ 52 h 2695"/>
                <a:gd name="T22" fmla="*/ 80 w 2695"/>
                <a:gd name="T23" fmla="*/ 60 h 2695"/>
                <a:gd name="T24" fmla="*/ 75 w 2695"/>
                <a:gd name="T25" fmla="*/ 67 h 2695"/>
                <a:gd name="T26" fmla="*/ 70 w 2695"/>
                <a:gd name="T27" fmla="*/ 73 h 2695"/>
                <a:gd name="T28" fmla="*/ 63 w 2695"/>
                <a:gd name="T29" fmla="*/ 78 h 2695"/>
                <a:gd name="T30" fmla="*/ 56 w 2695"/>
                <a:gd name="T31" fmla="*/ 81 h 2695"/>
                <a:gd name="T32" fmla="*/ 48 w 2695"/>
                <a:gd name="T33" fmla="*/ 83 h 2695"/>
                <a:gd name="T34" fmla="*/ 42 w 2695"/>
                <a:gd name="T35" fmla="*/ 84 h 2695"/>
                <a:gd name="T36" fmla="*/ 35 w 2695"/>
                <a:gd name="T37" fmla="*/ 83 h 2695"/>
                <a:gd name="T38" fmla="*/ 27 w 2695"/>
                <a:gd name="T39" fmla="*/ 81 h 2695"/>
                <a:gd name="T40" fmla="*/ 20 w 2695"/>
                <a:gd name="T41" fmla="*/ 78 h 2695"/>
                <a:gd name="T42" fmla="*/ 13 w 2695"/>
                <a:gd name="T43" fmla="*/ 73 h 2695"/>
                <a:gd name="T44" fmla="*/ 8 w 2695"/>
                <a:gd name="T45" fmla="*/ 67 h 2695"/>
                <a:gd name="T46" fmla="*/ 4 w 2695"/>
                <a:gd name="T47" fmla="*/ 60 h 2695"/>
                <a:gd name="T48" fmla="*/ 1 w 2695"/>
                <a:gd name="T49" fmla="*/ 52 h 2695"/>
                <a:gd name="T50" fmla="*/ 0 w 2695"/>
                <a:gd name="T51" fmla="*/ 42 h 2695"/>
                <a:gd name="T52" fmla="*/ 0 w 2695"/>
                <a:gd name="T53" fmla="*/ 39 h 2695"/>
                <a:gd name="T54" fmla="*/ 1 w 2695"/>
                <a:gd name="T55" fmla="*/ 31 h 2695"/>
                <a:gd name="T56" fmla="*/ 4 w 2695"/>
                <a:gd name="T57" fmla="*/ 23 h 2695"/>
                <a:gd name="T58" fmla="*/ 8 w 2695"/>
                <a:gd name="T59" fmla="*/ 16 h 2695"/>
                <a:gd name="T60" fmla="*/ 13 w 2695"/>
                <a:gd name="T61" fmla="*/ 10 h 2695"/>
                <a:gd name="T62" fmla="*/ 20 w 2695"/>
                <a:gd name="T63" fmla="*/ 6 h 2695"/>
                <a:gd name="T64" fmla="*/ 27 w 2695"/>
                <a:gd name="T65" fmla="*/ 2 h 2695"/>
                <a:gd name="T66" fmla="*/ 35 w 2695"/>
                <a:gd name="T67" fmla="*/ 0 h 26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5"/>
                <a:gd name="T103" fmla="*/ 0 h 2695"/>
                <a:gd name="T104" fmla="*/ 2695 w 2695"/>
                <a:gd name="T105" fmla="*/ 2695 h 26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5" h="2695">
                  <a:moveTo>
                    <a:pt x="1348" y="0"/>
                  </a:moveTo>
                  <a:lnTo>
                    <a:pt x="1348" y="0"/>
                  </a:lnTo>
                  <a:lnTo>
                    <a:pt x="1417" y="2"/>
                  </a:lnTo>
                  <a:lnTo>
                    <a:pt x="1552" y="16"/>
                  </a:lnTo>
                  <a:lnTo>
                    <a:pt x="1684" y="44"/>
                  </a:lnTo>
                  <a:lnTo>
                    <a:pt x="1811" y="83"/>
                  </a:lnTo>
                  <a:lnTo>
                    <a:pt x="1931" y="134"/>
                  </a:lnTo>
                  <a:lnTo>
                    <a:pt x="2045" y="195"/>
                  </a:lnTo>
                  <a:lnTo>
                    <a:pt x="2153" y="268"/>
                  </a:lnTo>
                  <a:lnTo>
                    <a:pt x="2254" y="351"/>
                  </a:lnTo>
                  <a:lnTo>
                    <a:pt x="2344" y="442"/>
                  </a:lnTo>
                  <a:lnTo>
                    <a:pt x="2427" y="542"/>
                  </a:lnTo>
                  <a:lnTo>
                    <a:pt x="2500" y="650"/>
                  </a:lnTo>
                  <a:lnTo>
                    <a:pt x="2563" y="765"/>
                  </a:lnTo>
                  <a:lnTo>
                    <a:pt x="2614" y="885"/>
                  </a:lnTo>
                  <a:lnTo>
                    <a:pt x="2654" y="1011"/>
                  </a:lnTo>
                  <a:lnTo>
                    <a:pt x="2679" y="1143"/>
                  </a:lnTo>
                  <a:lnTo>
                    <a:pt x="2695" y="1348"/>
                  </a:lnTo>
                  <a:lnTo>
                    <a:pt x="2693" y="1417"/>
                  </a:lnTo>
                  <a:lnTo>
                    <a:pt x="2679" y="1552"/>
                  </a:lnTo>
                  <a:lnTo>
                    <a:pt x="2654" y="1682"/>
                  </a:lnTo>
                  <a:lnTo>
                    <a:pt x="2614" y="1809"/>
                  </a:lnTo>
                  <a:lnTo>
                    <a:pt x="2563" y="1931"/>
                  </a:lnTo>
                  <a:lnTo>
                    <a:pt x="2500" y="2045"/>
                  </a:lnTo>
                  <a:lnTo>
                    <a:pt x="2427" y="2153"/>
                  </a:lnTo>
                  <a:lnTo>
                    <a:pt x="2344" y="2252"/>
                  </a:lnTo>
                  <a:lnTo>
                    <a:pt x="2254" y="2344"/>
                  </a:lnTo>
                  <a:lnTo>
                    <a:pt x="2153" y="2427"/>
                  </a:lnTo>
                  <a:lnTo>
                    <a:pt x="2045" y="2500"/>
                  </a:lnTo>
                  <a:lnTo>
                    <a:pt x="1931" y="2561"/>
                  </a:lnTo>
                  <a:lnTo>
                    <a:pt x="1811" y="2612"/>
                  </a:lnTo>
                  <a:lnTo>
                    <a:pt x="1684" y="2652"/>
                  </a:lnTo>
                  <a:lnTo>
                    <a:pt x="1552" y="2679"/>
                  </a:lnTo>
                  <a:lnTo>
                    <a:pt x="1348" y="2695"/>
                  </a:lnTo>
                  <a:lnTo>
                    <a:pt x="1279" y="2693"/>
                  </a:lnTo>
                  <a:lnTo>
                    <a:pt x="1145" y="2679"/>
                  </a:lnTo>
                  <a:lnTo>
                    <a:pt x="1013" y="2652"/>
                  </a:lnTo>
                  <a:lnTo>
                    <a:pt x="887" y="2612"/>
                  </a:lnTo>
                  <a:lnTo>
                    <a:pt x="765" y="2561"/>
                  </a:lnTo>
                  <a:lnTo>
                    <a:pt x="650" y="2500"/>
                  </a:lnTo>
                  <a:lnTo>
                    <a:pt x="544" y="2427"/>
                  </a:lnTo>
                  <a:lnTo>
                    <a:pt x="443" y="2344"/>
                  </a:lnTo>
                  <a:lnTo>
                    <a:pt x="353" y="2252"/>
                  </a:lnTo>
                  <a:lnTo>
                    <a:pt x="270" y="2153"/>
                  </a:lnTo>
                  <a:lnTo>
                    <a:pt x="197" y="2045"/>
                  </a:lnTo>
                  <a:lnTo>
                    <a:pt x="134" y="1931"/>
                  </a:lnTo>
                  <a:lnTo>
                    <a:pt x="83" y="1809"/>
                  </a:lnTo>
                  <a:lnTo>
                    <a:pt x="44" y="1682"/>
                  </a:lnTo>
                  <a:lnTo>
                    <a:pt x="16" y="1552"/>
                  </a:lnTo>
                  <a:lnTo>
                    <a:pt x="0" y="1348"/>
                  </a:lnTo>
                  <a:lnTo>
                    <a:pt x="2" y="1279"/>
                  </a:lnTo>
                  <a:lnTo>
                    <a:pt x="16" y="1143"/>
                  </a:lnTo>
                  <a:lnTo>
                    <a:pt x="44" y="1011"/>
                  </a:lnTo>
                  <a:lnTo>
                    <a:pt x="83" y="885"/>
                  </a:lnTo>
                  <a:lnTo>
                    <a:pt x="134" y="765"/>
                  </a:lnTo>
                  <a:lnTo>
                    <a:pt x="197" y="650"/>
                  </a:lnTo>
                  <a:lnTo>
                    <a:pt x="270" y="542"/>
                  </a:lnTo>
                  <a:lnTo>
                    <a:pt x="353" y="442"/>
                  </a:lnTo>
                  <a:lnTo>
                    <a:pt x="443" y="351"/>
                  </a:lnTo>
                  <a:lnTo>
                    <a:pt x="544" y="268"/>
                  </a:lnTo>
                  <a:lnTo>
                    <a:pt x="650" y="195"/>
                  </a:lnTo>
                  <a:lnTo>
                    <a:pt x="765" y="134"/>
                  </a:lnTo>
                  <a:lnTo>
                    <a:pt x="887" y="83"/>
                  </a:lnTo>
                  <a:lnTo>
                    <a:pt x="1013" y="44"/>
                  </a:lnTo>
                  <a:lnTo>
                    <a:pt x="1145" y="16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9" name="Freeform 29"/>
            <p:cNvSpPr>
              <a:spLocks/>
            </p:cNvSpPr>
            <p:nvPr/>
          </p:nvSpPr>
          <p:spPr bwMode="auto">
            <a:xfrm>
              <a:off x="370" y="1616"/>
              <a:ext cx="1311" cy="1310"/>
            </a:xfrm>
            <a:custGeom>
              <a:avLst/>
              <a:gdLst>
                <a:gd name="T0" fmla="*/ 41 w 2621"/>
                <a:gd name="T1" fmla="*/ 0 h 2619"/>
                <a:gd name="T2" fmla="*/ 48 w 2621"/>
                <a:gd name="T3" fmla="*/ 1 h 2619"/>
                <a:gd name="T4" fmla="*/ 55 w 2621"/>
                <a:gd name="T5" fmla="*/ 3 h 2619"/>
                <a:gd name="T6" fmla="*/ 63 w 2621"/>
                <a:gd name="T7" fmla="*/ 6 h 2619"/>
                <a:gd name="T8" fmla="*/ 69 w 2621"/>
                <a:gd name="T9" fmla="*/ 11 h 2619"/>
                <a:gd name="T10" fmla="*/ 74 w 2621"/>
                <a:gd name="T11" fmla="*/ 17 h 2619"/>
                <a:gd name="T12" fmla="*/ 78 w 2621"/>
                <a:gd name="T13" fmla="*/ 24 h 2619"/>
                <a:gd name="T14" fmla="*/ 81 w 2621"/>
                <a:gd name="T15" fmla="*/ 31 h 2619"/>
                <a:gd name="T16" fmla="*/ 82 w 2621"/>
                <a:gd name="T17" fmla="*/ 41 h 2619"/>
                <a:gd name="T18" fmla="*/ 82 w 2621"/>
                <a:gd name="T19" fmla="*/ 44 h 2619"/>
                <a:gd name="T20" fmla="*/ 81 w 2621"/>
                <a:gd name="T21" fmla="*/ 52 h 2619"/>
                <a:gd name="T22" fmla="*/ 78 w 2621"/>
                <a:gd name="T23" fmla="*/ 59 h 2619"/>
                <a:gd name="T24" fmla="*/ 74 w 2621"/>
                <a:gd name="T25" fmla="*/ 66 h 2619"/>
                <a:gd name="T26" fmla="*/ 69 w 2621"/>
                <a:gd name="T27" fmla="*/ 72 h 2619"/>
                <a:gd name="T28" fmla="*/ 63 w 2621"/>
                <a:gd name="T29" fmla="*/ 76 h 2619"/>
                <a:gd name="T30" fmla="*/ 55 w 2621"/>
                <a:gd name="T31" fmla="*/ 80 h 2619"/>
                <a:gd name="T32" fmla="*/ 48 w 2621"/>
                <a:gd name="T33" fmla="*/ 82 h 2619"/>
                <a:gd name="T34" fmla="*/ 41 w 2621"/>
                <a:gd name="T35" fmla="*/ 82 h 2619"/>
                <a:gd name="T36" fmla="*/ 35 w 2621"/>
                <a:gd name="T37" fmla="*/ 82 h 2619"/>
                <a:gd name="T38" fmla="*/ 27 w 2621"/>
                <a:gd name="T39" fmla="*/ 80 h 2619"/>
                <a:gd name="T40" fmla="*/ 20 w 2621"/>
                <a:gd name="T41" fmla="*/ 76 h 2619"/>
                <a:gd name="T42" fmla="*/ 14 w 2621"/>
                <a:gd name="T43" fmla="*/ 72 h 2619"/>
                <a:gd name="T44" fmla="*/ 9 w 2621"/>
                <a:gd name="T45" fmla="*/ 66 h 2619"/>
                <a:gd name="T46" fmla="*/ 5 w 2621"/>
                <a:gd name="T47" fmla="*/ 59 h 2619"/>
                <a:gd name="T48" fmla="*/ 2 w 2621"/>
                <a:gd name="T49" fmla="*/ 52 h 2619"/>
                <a:gd name="T50" fmla="*/ 0 w 2621"/>
                <a:gd name="T51" fmla="*/ 41 h 2619"/>
                <a:gd name="T52" fmla="*/ 1 w 2621"/>
                <a:gd name="T53" fmla="*/ 39 h 2619"/>
                <a:gd name="T54" fmla="*/ 2 w 2621"/>
                <a:gd name="T55" fmla="*/ 31 h 2619"/>
                <a:gd name="T56" fmla="*/ 5 w 2621"/>
                <a:gd name="T57" fmla="*/ 24 h 2619"/>
                <a:gd name="T58" fmla="*/ 9 w 2621"/>
                <a:gd name="T59" fmla="*/ 17 h 2619"/>
                <a:gd name="T60" fmla="*/ 14 w 2621"/>
                <a:gd name="T61" fmla="*/ 11 h 2619"/>
                <a:gd name="T62" fmla="*/ 20 w 2621"/>
                <a:gd name="T63" fmla="*/ 6 h 2619"/>
                <a:gd name="T64" fmla="*/ 27 w 2621"/>
                <a:gd name="T65" fmla="*/ 3 h 2619"/>
                <a:gd name="T66" fmla="*/ 35 w 2621"/>
                <a:gd name="T67" fmla="*/ 1 h 2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1"/>
                <a:gd name="T103" fmla="*/ 0 h 2619"/>
                <a:gd name="T104" fmla="*/ 2621 w 2621"/>
                <a:gd name="T105" fmla="*/ 2619 h 2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1" h="2619">
                  <a:moveTo>
                    <a:pt x="1310" y="0"/>
                  </a:moveTo>
                  <a:lnTo>
                    <a:pt x="1310" y="0"/>
                  </a:lnTo>
                  <a:lnTo>
                    <a:pt x="1377" y="0"/>
                  </a:lnTo>
                  <a:lnTo>
                    <a:pt x="1509" y="14"/>
                  </a:lnTo>
                  <a:lnTo>
                    <a:pt x="1637" y="41"/>
                  </a:lnTo>
                  <a:lnTo>
                    <a:pt x="1759" y="79"/>
                  </a:lnTo>
                  <a:lnTo>
                    <a:pt x="1877" y="128"/>
                  </a:lnTo>
                  <a:lnTo>
                    <a:pt x="1987" y="189"/>
                  </a:lnTo>
                  <a:lnTo>
                    <a:pt x="2094" y="260"/>
                  </a:lnTo>
                  <a:lnTo>
                    <a:pt x="2190" y="341"/>
                  </a:lnTo>
                  <a:lnTo>
                    <a:pt x="2279" y="429"/>
                  </a:lnTo>
                  <a:lnTo>
                    <a:pt x="2360" y="526"/>
                  </a:lnTo>
                  <a:lnTo>
                    <a:pt x="2430" y="630"/>
                  </a:lnTo>
                  <a:lnTo>
                    <a:pt x="2491" y="742"/>
                  </a:lnTo>
                  <a:lnTo>
                    <a:pt x="2541" y="861"/>
                  </a:lnTo>
                  <a:lnTo>
                    <a:pt x="2580" y="983"/>
                  </a:lnTo>
                  <a:lnTo>
                    <a:pt x="2606" y="1109"/>
                  </a:lnTo>
                  <a:lnTo>
                    <a:pt x="2621" y="1310"/>
                  </a:lnTo>
                  <a:lnTo>
                    <a:pt x="2620" y="1377"/>
                  </a:lnTo>
                  <a:lnTo>
                    <a:pt x="2606" y="1509"/>
                  </a:lnTo>
                  <a:lnTo>
                    <a:pt x="2580" y="1637"/>
                  </a:lnTo>
                  <a:lnTo>
                    <a:pt x="2541" y="1759"/>
                  </a:lnTo>
                  <a:lnTo>
                    <a:pt x="2491" y="1877"/>
                  </a:lnTo>
                  <a:lnTo>
                    <a:pt x="2430" y="1987"/>
                  </a:lnTo>
                  <a:lnTo>
                    <a:pt x="2360" y="2092"/>
                  </a:lnTo>
                  <a:lnTo>
                    <a:pt x="2279" y="2190"/>
                  </a:lnTo>
                  <a:lnTo>
                    <a:pt x="2190" y="2279"/>
                  </a:lnTo>
                  <a:lnTo>
                    <a:pt x="2094" y="2359"/>
                  </a:lnTo>
                  <a:lnTo>
                    <a:pt x="1987" y="2428"/>
                  </a:lnTo>
                  <a:lnTo>
                    <a:pt x="1877" y="2489"/>
                  </a:lnTo>
                  <a:lnTo>
                    <a:pt x="1759" y="2539"/>
                  </a:lnTo>
                  <a:lnTo>
                    <a:pt x="1637" y="2578"/>
                  </a:lnTo>
                  <a:lnTo>
                    <a:pt x="1509" y="2604"/>
                  </a:lnTo>
                  <a:lnTo>
                    <a:pt x="1310" y="2619"/>
                  </a:lnTo>
                  <a:lnTo>
                    <a:pt x="1243" y="2618"/>
                  </a:lnTo>
                  <a:lnTo>
                    <a:pt x="1111" y="2604"/>
                  </a:lnTo>
                  <a:lnTo>
                    <a:pt x="985" y="2578"/>
                  </a:lnTo>
                  <a:lnTo>
                    <a:pt x="860" y="2539"/>
                  </a:lnTo>
                  <a:lnTo>
                    <a:pt x="744" y="2489"/>
                  </a:lnTo>
                  <a:lnTo>
                    <a:pt x="632" y="2428"/>
                  </a:lnTo>
                  <a:lnTo>
                    <a:pt x="528" y="2359"/>
                  </a:lnTo>
                  <a:lnTo>
                    <a:pt x="431" y="2279"/>
                  </a:lnTo>
                  <a:lnTo>
                    <a:pt x="340" y="2190"/>
                  </a:lnTo>
                  <a:lnTo>
                    <a:pt x="262" y="2092"/>
                  </a:lnTo>
                  <a:lnTo>
                    <a:pt x="191" y="1987"/>
                  </a:lnTo>
                  <a:lnTo>
                    <a:pt x="130" y="1877"/>
                  </a:lnTo>
                  <a:lnTo>
                    <a:pt x="80" y="1759"/>
                  </a:lnTo>
                  <a:lnTo>
                    <a:pt x="41" y="1637"/>
                  </a:lnTo>
                  <a:lnTo>
                    <a:pt x="15" y="1509"/>
                  </a:lnTo>
                  <a:lnTo>
                    <a:pt x="0" y="1310"/>
                  </a:lnTo>
                  <a:lnTo>
                    <a:pt x="2" y="1241"/>
                  </a:lnTo>
                  <a:lnTo>
                    <a:pt x="15" y="1109"/>
                  </a:lnTo>
                  <a:lnTo>
                    <a:pt x="41" y="983"/>
                  </a:lnTo>
                  <a:lnTo>
                    <a:pt x="80" y="861"/>
                  </a:lnTo>
                  <a:lnTo>
                    <a:pt x="130" y="742"/>
                  </a:lnTo>
                  <a:lnTo>
                    <a:pt x="191" y="630"/>
                  </a:lnTo>
                  <a:lnTo>
                    <a:pt x="262" y="526"/>
                  </a:lnTo>
                  <a:lnTo>
                    <a:pt x="340" y="429"/>
                  </a:lnTo>
                  <a:lnTo>
                    <a:pt x="431" y="341"/>
                  </a:lnTo>
                  <a:lnTo>
                    <a:pt x="528" y="260"/>
                  </a:lnTo>
                  <a:lnTo>
                    <a:pt x="632" y="189"/>
                  </a:lnTo>
                  <a:lnTo>
                    <a:pt x="744" y="128"/>
                  </a:lnTo>
                  <a:lnTo>
                    <a:pt x="860" y="79"/>
                  </a:lnTo>
                  <a:lnTo>
                    <a:pt x="985" y="41"/>
                  </a:lnTo>
                  <a:lnTo>
                    <a:pt x="1111" y="14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0" name="Freeform 30"/>
            <p:cNvSpPr>
              <a:spLocks/>
            </p:cNvSpPr>
            <p:nvPr/>
          </p:nvSpPr>
          <p:spPr bwMode="auto">
            <a:xfrm>
              <a:off x="1122" y="1726"/>
              <a:ext cx="88" cy="95"/>
            </a:xfrm>
            <a:custGeom>
              <a:avLst/>
              <a:gdLst>
                <a:gd name="T0" fmla="*/ 3 w 177"/>
                <a:gd name="T1" fmla="*/ 1 h 192"/>
                <a:gd name="T2" fmla="*/ 4 w 177"/>
                <a:gd name="T3" fmla="*/ 2 h 192"/>
                <a:gd name="T4" fmla="*/ 5 w 177"/>
                <a:gd name="T5" fmla="*/ 2 h 192"/>
                <a:gd name="T6" fmla="*/ 5 w 177"/>
                <a:gd name="T7" fmla="*/ 5 h 192"/>
                <a:gd name="T8" fmla="*/ 4 w 177"/>
                <a:gd name="T9" fmla="*/ 5 h 192"/>
                <a:gd name="T10" fmla="*/ 4 w 177"/>
                <a:gd name="T11" fmla="*/ 5 h 192"/>
                <a:gd name="T12" fmla="*/ 3 w 177"/>
                <a:gd name="T13" fmla="*/ 4 h 192"/>
                <a:gd name="T14" fmla="*/ 3 w 177"/>
                <a:gd name="T15" fmla="*/ 3 h 192"/>
                <a:gd name="T16" fmla="*/ 1 w 177"/>
                <a:gd name="T17" fmla="*/ 2 h 192"/>
                <a:gd name="T18" fmla="*/ 0 w 177"/>
                <a:gd name="T19" fmla="*/ 1 h 192"/>
                <a:gd name="T20" fmla="*/ 0 w 177"/>
                <a:gd name="T21" fmla="*/ 1 h 192"/>
                <a:gd name="T22" fmla="*/ 1 w 177"/>
                <a:gd name="T23" fmla="*/ 0 h 192"/>
                <a:gd name="T24" fmla="*/ 2 w 177"/>
                <a:gd name="T25" fmla="*/ 0 h 192"/>
                <a:gd name="T26" fmla="*/ 2 w 177"/>
                <a:gd name="T27" fmla="*/ 0 h 192"/>
                <a:gd name="T28" fmla="*/ 3 w 177"/>
                <a:gd name="T29" fmla="*/ 1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92"/>
                <a:gd name="T47" fmla="*/ 177 w 17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92">
                  <a:moveTo>
                    <a:pt x="122" y="42"/>
                  </a:moveTo>
                  <a:lnTo>
                    <a:pt x="153" y="75"/>
                  </a:lnTo>
                  <a:lnTo>
                    <a:pt x="161" y="95"/>
                  </a:lnTo>
                  <a:lnTo>
                    <a:pt x="177" y="174"/>
                  </a:lnTo>
                  <a:lnTo>
                    <a:pt x="155" y="192"/>
                  </a:lnTo>
                  <a:lnTo>
                    <a:pt x="132" y="190"/>
                  </a:lnTo>
                  <a:lnTo>
                    <a:pt x="126" y="148"/>
                  </a:lnTo>
                  <a:lnTo>
                    <a:pt x="102" y="99"/>
                  </a:lnTo>
                  <a:lnTo>
                    <a:pt x="53" y="65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35" y="8"/>
                  </a:lnTo>
                  <a:lnTo>
                    <a:pt x="65" y="0"/>
                  </a:lnTo>
                  <a:lnTo>
                    <a:pt x="92" y="28"/>
                  </a:lnTo>
                  <a:lnTo>
                    <a:pt x="12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1" name="Freeform 31"/>
            <p:cNvSpPr>
              <a:spLocks/>
            </p:cNvSpPr>
            <p:nvPr/>
          </p:nvSpPr>
          <p:spPr bwMode="auto">
            <a:xfrm>
              <a:off x="815" y="1740"/>
              <a:ext cx="96" cy="99"/>
            </a:xfrm>
            <a:custGeom>
              <a:avLst/>
              <a:gdLst>
                <a:gd name="T0" fmla="*/ 5 w 193"/>
                <a:gd name="T1" fmla="*/ 0 h 199"/>
                <a:gd name="T2" fmla="*/ 6 w 193"/>
                <a:gd name="T3" fmla="*/ 0 h 199"/>
                <a:gd name="T4" fmla="*/ 6 w 193"/>
                <a:gd name="T5" fmla="*/ 1 h 199"/>
                <a:gd name="T6" fmla="*/ 5 w 193"/>
                <a:gd name="T7" fmla="*/ 1 h 199"/>
                <a:gd name="T8" fmla="*/ 4 w 193"/>
                <a:gd name="T9" fmla="*/ 1 h 199"/>
                <a:gd name="T10" fmla="*/ 3 w 193"/>
                <a:gd name="T11" fmla="*/ 2 h 199"/>
                <a:gd name="T12" fmla="*/ 1 w 193"/>
                <a:gd name="T13" fmla="*/ 5 h 199"/>
                <a:gd name="T14" fmla="*/ 1 w 193"/>
                <a:gd name="T15" fmla="*/ 5 h 199"/>
                <a:gd name="T16" fmla="*/ 0 w 193"/>
                <a:gd name="T17" fmla="*/ 6 h 199"/>
                <a:gd name="T18" fmla="*/ 0 w 193"/>
                <a:gd name="T19" fmla="*/ 6 h 199"/>
                <a:gd name="T20" fmla="*/ 0 w 193"/>
                <a:gd name="T21" fmla="*/ 5 h 199"/>
                <a:gd name="T22" fmla="*/ 1 w 193"/>
                <a:gd name="T23" fmla="*/ 2 h 199"/>
                <a:gd name="T24" fmla="*/ 2 w 193"/>
                <a:gd name="T25" fmla="*/ 1 h 199"/>
                <a:gd name="T26" fmla="*/ 4 w 193"/>
                <a:gd name="T27" fmla="*/ 0 h 199"/>
                <a:gd name="T28" fmla="*/ 4 w 193"/>
                <a:gd name="T29" fmla="*/ 0 h 199"/>
                <a:gd name="T30" fmla="*/ 5 w 193"/>
                <a:gd name="T31" fmla="*/ 0 h 199"/>
                <a:gd name="T32" fmla="*/ 5 w 193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199"/>
                <a:gd name="T53" fmla="*/ 193 w 193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199">
                  <a:moveTo>
                    <a:pt x="191" y="18"/>
                  </a:moveTo>
                  <a:lnTo>
                    <a:pt x="193" y="20"/>
                  </a:lnTo>
                  <a:lnTo>
                    <a:pt x="193" y="32"/>
                  </a:lnTo>
                  <a:lnTo>
                    <a:pt x="177" y="47"/>
                  </a:lnTo>
                  <a:lnTo>
                    <a:pt x="140" y="55"/>
                  </a:lnTo>
                  <a:lnTo>
                    <a:pt x="99" y="87"/>
                  </a:lnTo>
                  <a:lnTo>
                    <a:pt x="43" y="165"/>
                  </a:lnTo>
                  <a:lnTo>
                    <a:pt x="41" y="181"/>
                  </a:lnTo>
                  <a:lnTo>
                    <a:pt x="12" y="199"/>
                  </a:lnTo>
                  <a:lnTo>
                    <a:pt x="0" y="197"/>
                  </a:lnTo>
                  <a:lnTo>
                    <a:pt x="4" y="164"/>
                  </a:lnTo>
                  <a:lnTo>
                    <a:pt x="36" y="95"/>
                  </a:lnTo>
                  <a:lnTo>
                    <a:pt x="77" y="45"/>
                  </a:lnTo>
                  <a:lnTo>
                    <a:pt x="130" y="4"/>
                  </a:lnTo>
                  <a:lnTo>
                    <a:pt x="136" y="0"/>
                  </a:lnTo>
                  <a:lnTo>
                    <a:pt x="177" y="6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2" name="Freeform 32"/>
            <p:cNvSpPr>
              <a:spLocks/>
            </p:cNvSpPr>
            <p:nvPr/>
          </p:nvSpPr>
          <p:spPr bwMode="auto">
            <a:xfrm>
              <a:off x="853" y="1805"/>
              <a:ext cx="350" cy="462"/>
            </a:xfrm>
            <a:custGeom>
              <a:avLst/>
              <a:gdLst>
                <a:gd name="T0" fmla="*/ 6 w 699"/>
                <a:gd name="T1" fmla="*/ 23 h 926"/>
                <a:gd name="T2" fmla="*/ 2 w 699"/>
                <a:gd name="T3" fmla="*/ 19 h 926"/>
                <a:gd name="T4" fmla="*/ 1 w 699"/>
                <a:gd name="T5" fmla="*/ 15 h 926"/>
                <a:gd name="T6" fmla="*/ 0 w 699"/>
                <a:gd name="T7" fmla="*/ 14 h 926"/>
                <a:gd name="T8" fmla="*/ 1 w 699"/>
                <a:gd name="T9" fmla="*/ 13 h 926"/>
                <a:gd name="T10" fmla="*/ 1 w 699"/>
                <a:gd name="T11" fmla="*/ 11 h 926"/>
                <a:gd name="T12" fmla="*/ 2 w 699"/>
                <a:gd name="T13" fmla="*/ 10 h 926"/>
                <a:gd name="T14" fmla="*/ 4 w 699"/>
                <a:gd name="T15" fmla="*/ 8 h 926"/>
                <a:gd name="T16" fmla="*/ 3 w 699"/>
                <a:gd name="T17" fmla="*/ 7 h 926"/>
                <a:gd name="T18" fmla="*/ 4 w 699"/>
                <a:gd name="T19" fmla="*/ 7 h 926"/>
                <a:gd name="T20" fmla="*/ 4 w 699"/>
                <a:gd name="T21" fmla="*/ 6 h 926"/>
                <a:gd name="T22" fmla="*/ 5 w 699"/>
                <a:gd name="T23" fmla="*/ 5 h 926"/>
                <a:gd name="T24" fmla="*/ 5 w 699"/>
                <a:gd name="T25" fmla="*/ 5 h 926"/>
                <a:gd name="T26" fmla="*/ 6 w 699"/>
                <a:gd name="T27" fmla="*/ 4 h 926"/>
                <a:gd name="T28" fmla="*/ 6 w 699"/>
                <a:gd name="T29" fmla="*/ 4 h 926"/>
                <a:gd name="T30" fmla="*/ 7 w 699"/>
                <a:gd name="T31" fmla="*/ 3 h 926"/>
                <a:gd name="T32" fmla="*/ 7 w 699"/>
                <a:gd name="T33" fmla="*/ 3 h 926"/>
                <a:gd name="T34" fmla="*/ 8 w 699"/>
                <a:gd name="T35" fmla="*/ 2 h 926"/>
                <a:gd name="T36" fmla="*/ 8 w 699"/>
                <a:gd name="T37" fmla="*/ 2 h 926"/>
                <a:gd name="T38" fmla="*/ 8 w 699"/>
                <a:gd name="T39" fmla="*/ 1 h 926"/>
                <a:gd name="T40" fmla="*/ 9 w 699"/>
                <a:gd name="T41" fmla="*/ 0 h 926"/>
                <a:gd name="T42" fmla="*/ 10 w 699"/>
                <a:gd name="T43" fmla="*/ 0 h 926"/>
                <a:gd name="T44" fmla="*/ 11 w 699"/>
                <a:gd name="T45" fmla="*/ 0 h 926"/>
                <a:gd name="T46" fmla="*/ 13 w 699"/>
                <a:gd name="T47" fmla="*/ 0 h 926"/>
                <a:gd name="T48" fmla="*/ 15 w 699"/>
                <a:gd name="T49" fmla="*/ 0 h 926"/>
                <a:gd name="T50" fmla="*/ 17 w 699"/>
                <a:gd name="T51" fmla="*/ 1 h 926"/>
                <a:gd name="T52" fmla="*/ 18 w 699"/>
                <a:gd name="T53" fmla="*/ 2 h 926"/>
                <a:gd name="T54" fmla="*/ 18 w 699"/>
                <a:gd name="T55" fmla="*/ 2 h 926"/>
                <a:gd name="T56" fmla="*/ 19 w 699"/>
                <a:gd name="T57" fmla="*/ 4 h 926"/>
                <a:gd name="T58" fmla="*/ 20 w 699"/>
                <a:gd name="T59" fmla="*/ 5 h 926"/>
                <a:gd name="T60" fmla="*/ 21 w 699"/>
                <a:gd name="T61" fmla="*/ 7 h 926"/>
                <a:gd name="T62" fmla="*/ 22 w 699"/>
                <a:gd name="T63" fmla="*/ 9 h 926"/>
                <a:gd name="T64" fmla="*/ 22 w 699"/>
                <a:gd name="T65" fmla="*/ 11 h 926"/>
                <a:gd name="T66" fmla="*/ 22 w 699"/>
                <a:gd name="T67" fmla="*/ 13 h 926"/>
                <a:gd name="T68" fmla="*/ 22 w 699"/>
                <a:gd name="T69" fmla="*/ 13 h 926"/>
                <a:gd name="T70" fmla="*/ 22 w 699"/>
                <a:gd name="T71" fmla="*/ 13 h 926"/>
                <a:gd name="T72" fmla="*/ 22 w 699"/>
                <a:gd name="T73" fmla="*/ 13 h 926"/>
                <a:gd name="T74" fmla="*/ 22 w 699"/>
                <a:gd name="T75" fmla="*/ 14 h 926"/>
                <a:gd name="T76" fmla="*/ 21 w 699"/>
                <a:gd name="T77" fmla="*/ 15 h 926"/>
                <a:gd name="T78" fmla="*/ 21 w 699"/>
                <a:gd name="T79" fmla="*/ 16 h 926"/>
                <a:gd name="T80" fmla="*/ 21 w 699"/>
                <a:gd name="T81" fmla="*/ 17 h 926"/>
                <a:gd name="T82" fmla="*/ 20 w 699"/>
                <a:gd name="T83" fmla="*/ 17 h 926"/>
                <a:gd name="T84" fmla="*/ 20 w 699"/>
                <a:gd name="T85" fmla="*/ 18 h 926"/>
                <a:gd name="T86" fmla="*/ 18 w 699"/>
                <a:gd name="T87" fmla="*/ 20 h 926"/>
                <a:gd name="T88" fmla="*/ 17 w 699"/>
                <a:gd name="T89" fmla="*/ 22 h 926"/>
                <a:gd name="T90" fmla="*/ 16 w 699"/>
                <a:gd name="T91" fmla="*/ 23 h 926"/>
                <a:gd name="T92" fmla="*/ 15 w 699"/>
                <a:gd name="T93" fmla="*/ 24 h 926"/>
                <a:gd name="T94" fmla="*/ 16 w 699"/>
                <a:gd name="T95" fmla="*/ 26 h 926"/>
                <a:gd name="T96" fmla="*/ 16 w 699"/>
                <a:gd name="T97" fmla="*/ 27 h 926"/>
                <a:gd name="T98" fmla="*/ 14 w 699"/>
                <a:gd name="T99" fmla="*/ 26 h 926"/>
                <a:gd name="T100" fmla="*/ 9 w 699"/>
                <a:gd name="T101" fmla="*/ 26 h 926"/>
                <a:gd name="T102" fmla="*/ 7 w 699"/>
                <a:gd name="T103" fmla="*/ 27 h 926"/>
                <a:gd name="T104" fmla="*/ 6 w 699"/>
                <a:gd name="T105" fmla="*/ 28 h 926"/>
                <a:gd name="T106" fmla="*/ 5 w 699"/>
                <a:gd name="T107" fmla="*/ 28 h 926"/>
                <a:gd name="T108" fmla="*/ 7 w 699"/>
                <a:gd name="T109" fmla="*/ 26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9"/>
                <a:gd name="T166" fmla="*/ 0 h 926"/>
                <a:gd name="T167" fmla="*/ 699 w 699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9" h="926">
                  <a:moveTo>
                    <a:pt x="266" y="827"/>
                  </a:moveTo>
                  <a:lnTo>
                    <a:pt x="171" y="747"/>
                  </a:lnTo>
                  <a:lnTo>
                    <a:pt x="142" y="719"/>
                  </a:lnTo>
                  <a:lnTo>
                    <a:pt x="53" y="609"/>
                  </a:lnTo>
                  <a:lnTo>
                    <a:pt x="14" y="544"/>
                  </a:lnTo>
                  <a:lnTo>
                    <a:pt x="4" y="490"/>
                  </a:lnTo>
                  <a:lnTo>
                    <a:pt x="8" y="487"/>
                  </a:lnTo>
                  <a:lnTo>
                    <a:pt x="0" y="461"/>
                  </a:lnTo>
                  <a:lnTo>
                    <a:pt x="4" y="461"/>
                  </a:lnTo>
                  <a:lnTo>
                    <a:pt x="4" y="443"/>
                  </a:lnTo>
                  <a:lnTo>
                    <a:pt x="8" y="420"/>
                  </a:lnTo>
                  <a:lnTo>
                    <a:pt x="29" y="374"/>
                  </a:lnTo>
                  <a:lnTo>
                    <a:pt x="29" y="353"/>
                  </a:lnTo>
                  <a:lnTo>
                    <a:pt x="53" y="323"/>
                  </a:lnTo>
                  <a:lnTo>
                    <a:pt x="73" y="284"/>
                  </a:lnTo>
                  <a:lnTo>
                    <a:pt x="100" y="270"/>
                  </a:lnTo>
                  <a:lnTo>
                    <a:pt x="90" y="264"/>
                  </a:lnTo>
                  <a:lnTo>
                    <a:pt x="92" y="254"/>
                  </a:lnTo>
                  <a:lnTo>
                    <a:pt x="96" y="258"/>
                  </a:lnTo>
                  <a:lnTo>
                    <a:pt x="100" y="240"/>
                  </a:lnTo>
                  <a:lnTo>
                    <a:pt x="116" y="230"/>
                  </a:lnTo>
                  <a:lnTo>
                    <a:pt x="116" y="219"/>
                  </a:lnTo>
                  <a:lnTo>
                    <a:pt x="138" y="201"/>
                  </a:lnTo>
                  <a:lnTo>
                    <a:pt x="140" y="181"/>
                  </a:lnTo>
                  <a:lnTo>
                    <a:pt x="159" y="173"/>
                  </a:lnTo>
                  <a:lnTo>
                    <a:pt x="159" y="165"/>
                  </a:lnTo>
                  <a:lnTo>
                    <a:pt x="173" y="160"/>
                  </a:lnTo>
                  <a:lnTo>
                    <a:pt x="181" y="158"/>
                  </a:lnTo>
                  <a:lnTo>
                    <a:pt x="191" y="148"/>
                  </a:lnTo>
                  <a:lnTo>
                    <a:pt x="191" y="134"/>
                  </a:lnTo>
                  <a:lnTo>
                    <a:pt x="189" y="130"/>
                  </a:lnTo>
                  <a:lnTo>
                    <a:pt x="205" y="126"/>
                  </a:lnTo>
                  <a:lnTo>
                    <a:pt x="217" y="110"/>
                  </a:lnTo>
                  <a:lnTo>
                    <a:pt x="209" y="104"/>
                  </a:lnTo>
                  <a:lnTo>
                    <a:pt x="240" y="85"/>
                  </a:lnTo>
                  <a:lnTo>
                    <a:pt x="248" y="85"/>
                  </a:lnTo>
                  <a:lnTo>
                    <a:pt x="250" y="81"/>
                  </a:lnTo>
                  <a:lnTo>
                    <a:pt x="250" y="73"/>
                  </a:lnTo>
                  <a:lnTo>
                    <a:pt x="240" y="69"/>
                  </a:lnTo>
                  <a:lnTo>
                    <a:pt x="244" y="61"/>
                  </a:lnTo>
                  <a:lnTo>
                    <a:pt x="260" y="51"/>
                  </a:lnTo>
                  <a:lnTo>
                    <a:pt x="284" y="10"/>
                  </a:lnTo>
                  <a:lnTo>
                    <a:pt x="309" y="16"/>
                  </a:lnTo>
                  <a:lnTo>
                    <a:pt x="313" y="14"/>
                  </a:lnTo>
                  <a:lnTo>
                    <a:pt x="313" y="8"/>
                  </a:lnTo>
                  <a:lnTo>
                    <a:pt x="341" y="20"/>
                  </a:lnTo>
                  <a:lnTo>
                    <a:pt x="366" y="53"/>
                  </a:lnTo>
                  <a:lnTo>
                    <a:pt x="388" y="20"/>
                  </a:lnTo>
                  <a:lnTo>
                    <a:pt x="414" y="0"/>
                  </a:lnTo>
                  <a:lnTo>
                    <a:pt x="457" y="4"/>
                  </a:lnTo>
                  <a:lnTo>
                    <a:pt x="488" y="16"/>
                  </a:lnTo>
                  <a:lnTo>
                    <a:pt x="538" y="61"/>
                  </a:lnTo>
                  <a:lnTo>
                    <a:pt x="544" y="73"/>
                  </a:lnTo>
                  <a:lnTo>
                    <a:pt x="547" y="77"/>
                  </a:lnTo>
                  <a:lnTo>
                    <a:pt x="553" y="77"/>
                  </a:lnTo>
                  <a:lnTo>
                    <a:pt x="557" y="93"/>
                  </a:lnTo>
                  <a:lnTo>
                    <a:pt x="563" y="93"/>
                  </a:lnTo>
                  <a:lnTo>
                    <a:pt x="603" y="144"/>
                  </a:lnTo>
                  <a:lnTo>
                    <a:pt x="611" y="165"/>
                  </a:lnTo>
                  <a:lnTo>
                    <a:pt x="634" y="191"/>
                  </a:lnTo>
                  <a:lnTo>
                    <a:pt x="654" y="227"/>
                  </a:lnTo>
                  <a:lnTo>
                    <a:pt x="654" y="244"/>
                  </a:lnTo>
                  <a:lnTo>
                    <a:pt x="681" y="282"/>
                  </a:lnTo>
                  <a:lnTo>
                    <a:pt x="683" y="303"/>
                  </a:lnTo>
                  <a:lnTo>
                    <a:pt x="697" y="327"/>
                  </a:lnTo>
                  <a:lnTo>
                    <a:pt x="699" y="370"/>
                  </a:lnTo>
                  <a:lnTo>
                    <a:pt x="697" y="418"/>
                  </a:lnTo>
                  <a:lnTo>
                    <a:pt x="691" y="424"/>
                  </a:lnTo>
                  <a:lnTo>
                    <a:pt x="693" y="433"/>
                  </a:lnTo>
                  <a:lnTo>
                    <a:pt x="691" y="433"/>
                  </a:lnTo>
                  <a:lnTo>
                    <a:pt x="687" y="431"/>
                  </a:lnTo>
                  <a:lnTo>
                    <a:pt x="681" y="441"/>
                  </a:lnTo>
                  <a:lnTo>
                    <a:pt x="687" y="447"/>
                  </a:lnTo>
                  <a:lnTo>
                    <a:pt x="691" y="443"/>
                  </a:lnTo>
                  <a:lnTo>
                    <a:pt x="687" y="451"/>
                  </a:lnTo>
                  <a:lnTo>
                    <a:pt x="687" y="461"/>
                  </a:lnTo>
                  <a:lnTo>
                    <a:pt x="683" y="459"/>
                  </a:lnTo>
                  <a:lnTo>
                    <a:pt x="666" y="494"/>
                  </a:lnTo>
                  <a:lnTo>
                    <a:pt x="666" y="498"/>
                  </a:lnTo>
                  <a:lnTo>
                    <a:pt x="664" y="524"/>
                  </a:lnTo>
                  <a:lnTo>
                    <a:pt x="646" y="532"/>
                  </a:lnTo>
                  <a:lnTo>
                    <a:pt x="642" y="548"/>
                  </a:lnTo>
                  <a:lnTo>
                    <a:pt x="630" y="552"/>
                  </a:lnTo>
                  <a:lnTo>
                    <a:pt x="634" y="561"/>
                  </a:lnTo>
                  <a:lnTo>
                    <a:pt x="611" y="585"/>
                  </a:lnTo>
                  <a:lnTo>
                    <a:pt x="611" y="599"/>
                  </a:lnTo>
                  <a:lnTo>
                    <a:pt x="583" y="624"/>
                  </a:lnTo>
                  <a:lnTo>
                    <a:pt x="573" y="654"/>
                  </a:lnTo>
                  <a:lnTo>
                    <a:pt x="553" y="670"/>
                  </a:lnTo>
                  <a:lnTo>
                    <a:pt x="526" y="715"/>
                  </a:lnTo>
                  <a:lnTo>
                    <a:pt x="504" y="737"/>
                  </a:lnTo>
                  <a:lnTo>
                    <a:pt x="500" y="754"/>
                  </a:lnTo>
                  <a:lnTo>
                    <a:pt x="488" y="764"/>
                  </a:lnTo>
                  <a:lnTo>
                    <a:pt x="467" y="784"/>
                  </a:lnTo>
                  <a:lnTo>
                    <a:pt x="459" y="813"/>
                  </a:lnTo>
                  <a:lnTo>
                    <a:pt x="484" y="847"/>
                  </a:lnTo>
                  <a:lnTo>
                    <a:pt x="488" y="857"/>
                  </a:lnTo>
                  <a:lnTo>
                    <a:pt x="488" y="867"/>
                  </a:lnTo>
                  <a:lnTo>
                    <a:pt x="447" y="865"/>
                  </a:lnTo>
                  <a:lnTo>
                    <a:pt x="423" y="851"/>
                  </a:lnTo>
                  <a:lnTo>
                    <a:pt x="347" y="841"/>
                  </a:lnTo>
                  <a:lnTo>
                    <a:pt x="287" y="857"/>
                  </a:lnTo>
                  <a:lnTo>
                    <a:pt x="268" y="869"/>
                  </a:lnTo>
                  <a:lnTo>
                    <a:pt x="215" y="892"/>
                  </a:lnTo>
                  <a:lnTo>
                    <a:pt x="191" y="920"/>
                  </a:lnTo>
                  <a:lnTo>
                    <a:pt x="185" y="926"/>
                  </a:lnTo>
                  <a:lnTo>
                    <a:pt x="159" y="924"/>
                  </a:lnTo>
                  <a:lnTo>
                    <a:pt x="159" y="900"/>
                  </a:lnTo>
                  <a:lnTo>
                    <a:pt x="185" y="867"/>
                  </a:lnTo>
                  <a:lnTo>
                    <a:pt x="220" y="853"/>
                  </a:lnTo>
                  <a:lnTo>
                    <a:pt x="266" y="8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3" name="Freeform 33"/>
            <p:cNvSpPr>
              <a:spLocks/>
            </p:cNvSpPr>
            <p:nvPr/>
          </p:nvSpPr>
          <p:spPr bwMode="auto">
            <a:xfrm>
              <a:off x="1024" y="1814"/>
              <a:ext cx="168" cy="389"/>
            </a:xfrm>
            <a:custGeom>
              <a:avLst/>
              <a:gdLst>
                <a:gd name="T0" fmla="*/ 7 w 334"/>
                <a:gd name="T1" fmla="*/ 3 h 778"/>
                <a:gd name="T2" fmla="*/ 8 w 334"/>
                <a:gd name="T3" fmla="*/ 5 h 778"/>
                <a:gd name="T4" fmla="*/ 11 w 334"/>
                <a:gd name="T5" fmla="*/ 9 h 778"/>
                <a:gd name="T6" fmla="*/ 10 w 334"/>
                <a:gd name="T7" fmla="*/ 13 h 778"/>
                <a:gd name="T8" fmla="*/ 9 w 334"/>
                <a:gd name="T9" fmla="*/ 17 h 778"/>
                <a:gd name="T10" fmla="*/ 5 w 334"/>
                <a:gd name="T11" fmla="*/ 22 h 778"/>
                <a:gd name="T12" fmla="*/ 3 w 334"/>
                <a:gd name="T13" fmla="*/ 24 h 778"/>
                <a:gd name="T14" fmla="*/ 0 w 334"/>
                <a:gd name="T15" fmla="*/ 24 h 778"/>
                <a:gd name="T16" fmla="*/ 1 w 334"/>
                <a:gd name="T17" fmla="*/ 22 h 778"/>
                <a:gd name="T18" fmla="*/ 1 w 334"/>
                <a:gd name="T19" fmla="*/ 20 h 778"/>
                <a:gd name="T20" fmla="*/ 1 w 334"/>
                <a:gd name="T21" fmla="*/ 19 h 778"/>
                <a:gd name="T22" fmla="*/ 1 w 334"/>
                <a:gd name="T23" fmla="*/ 18 h 778"/>
                <a:gd name="T24" fmla="*/ 2 w 334"/>
                <a:gd name="T25" fmla="*/ 18 h 778"/>
                <a:gd name="T26" fmla="*/ 2 w 334"/>
                <a:gd name="T27" fmla="*/ 18 h 778"/>
                <a:gd name="T28" fmla="*/ 2 w 334"/>
                <a:gd name="T29" fmla="*/ 19 h 778"/>
                <a:gd name="T30" fmla="*/ 2 w 334"/>
                <a:gd name="T31" fmla="*/ 19 h 778"/>
                <a:gd name="T32" fmla="*/ 3 w 334"/>
                <a:gd name="T33" fmla="*/ 20 h 778"/>
                <a:gd name="T34" fmla="*/ 3 w 334"/>
                <a:gd name="T35" fmla="*/ 20 h 778"/>
                <a:gd name="T36" fmla="*/ 4 w 334"/>
                <a:gd name="T37" fmla="*/ 20 h 778"/>
                <a:gd name="T38" fmla="*/ 5 w 334"/>
                <a:gd name="T39" fmla="*/ 20 h 778"/>
                <a:gd name="T40" fmla="*/ 6 w 334"/>
                <a:gd name="T41" fmla="*/ 20 h 778"/>
                <a:gd name="T42" fmla="*/ 6 w 334"/>
                <a:gd name="T43" fmla="*/ 20 h 778"/>
                <a:gd name="T44" fmla="*/ 7 w 334"/>
                <a:gd name="T45" fmla="*/ 19 h 778"/>
                <a:gd name="T46" fmla="*/ 7 w 334"/>
                <a:gd name="T47" fmla="*/ 19 h 778"/>
                <a:gd name="T48" fmla="*/ 7 w 334"/>
                <a:gd name="T49" fmla="*/ 19 h 778"/>
                <a:gd name="T50" fmla="*/ 7 w 334"/>
                <a:gd name="T51" fmla="*/ 18 h 778"/>
                <a:gd name="T52" fmla="*/ 8 w 334"/>
                <a:gd name="T53" fmla="*/ 18 h 778"/>
                <a:gd name="T54" fmla="*/ 8 w 334"/>
                <a:gd name="T55" fmla="*/ 18 h 778"/>
                <a:gd name="T56" fmla="*/ 8 w 334"/>
                <a:gd name="T57" fmla="*/ 17 h 778"/>
                <a:gd name="T58" fmla="*/ 8 w 334"/>
                <a:gd name="T59" fmla="*/ 17 h 778"/>
                <a:gd name="T60" fmla="*/ 8 w 334"/>
                <a:gd name="T61" fmla="*/ 15 h 778"/>
                <a:gd name="T62" fmla="*/ 8 w 334"/>
                <a:gd name="T63" fmla="*/ 15 h 778"/>
                <a:gd name="T64" fmla="*/ 8 w 334"/>
                <a:gd name="T65" fmla="*/ 14 h 778"/>
                <a:gd name="T66" fmla="*/ 7 w 334"/>
                <a:gd name="T67" fmla="*/ 14 h 778"/>
                <a:gd name="T68" fmla="*/ 7 w 334"/>
                <a:gd name="T69" fmla="*/ 13 h 778"/>
                <a:gd name="T70" fmla="*/ 6 w 334"/>
                <a:gd name="T71" fmla="*/ 13 h 778"/>
                <a:gd name="T72" fmla="*/ 6 w 334"/>
                <a:gd name="T73" fmla="*/ 13 h 778"/>
                <a:gd name="T74" fmla="*/ 5 w 334"/>
                <a:gd name="T75" fmla="*/ 12 h 778"/>
                <a:gd name="T76" fmla="*/ 5 w 334"/>
                <a:gd name="T77" fmla="*/ 12 h 778"/>
                <a:gd name="T78" fmla="*/ 4 w 334"/>
                <a:gd name="T79" fmla="*/ 12 h 778"/>
                <a:gd name="T80" fmla="*/ 4 w 334"/>
                <a:gd name="T81" fmla="*/ 12 h 778"/>
                <a:gd name="T82" fmla="*/ 3 w 334"/>
                <a:gd name="T83" fmla="*/ 12 h 778"/>
                <a:gd name="T84" fmla="*/ 3 w 334"/>
                <a:gd name="T85" fmla="*/ 13 h 778"/>
                <a:gd name="T86" fmla="*/ 3 w 334"/>
                <a:gd name="T87" fmla="*/ 13 h 778"/>
                <a:gd name="T88" fmla="*/ 2 w 334"/>
                <a:gd name="T89" fmla="*/ 13 h 778"/>
                <a:gd name="T90" fmla="*/ 2 w 334"/>
                <a:gd name="T91" fmla="*/ 13 h 778"/>
                <a:gd name="T92" fmla="*/ 2 w 334"/>
                <a:gd name="T93" fmla="*/ 12 h 778"/>
                <a:gd name="T94" fmla="*/ 2 w 334"/>
                <a:gd name="T95" fmla="*/ 10 h 778"/>
                <a:gd name="T96" fmla="*/ 2 w 334"/>
                <a:gd name="T97" fmla="*/ 10 h 778"/>
                <a:gd name="T98" fmla="*/ 2 w 334"/>
                <a:gd name="T99" fmla="*/ 6 h 778"/>
                <a:gd name="T100" fmla="*/ 2 w 334"/>
                <a:gd name="T101" fmla="*/ 6 h 778"/>
                <a:gd name="T102" fmla="*/ 2 w 334"/>
                <a:gd name="T103" fmla="*/ 5 h 778"/>
                <a:gd name="T104" fmla="*/ 2 w 334"/>
                <a:gd name="T105" fmla="*/ 1 h 778"/>
                <a:gd name="T106" fmla="*/ 4 w 334"/>
                <a:gd name="T107" fmla="*/ 0 h 778"/>
                <a:gd name="T108" fmla="*/ 6 w 334"/>
                <a:gd name="T109" fmla="*/ 2 h 7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778"/>
                <a:gd name="T167" fmla="*/ 334 w 334"/>
                <a:gd name="T168" fmla="*/ 778 h 7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778">
                  <a:moveTo>
                    <a:pt x="171" y="47"/>
                  </a:moveTo>
                  <a:lnTo>
                    <a:pt x="204" y="88"/>
                  </a:lnTo>
                  <a:lnTo>
                    <a:pt x="248" y="140"/>
                  </a:lnTo>
                  <a:lnTo>
                    <a:pt x="250" y="157"/>
                  </a:lnTo>
                  <a:lnTo>
                    <a:pt x="281" y="197"/>
                  </a:lnTo>
                  <a:lnTo>
                    <a:pt x="327" y="283"/>
                  </a:lnTo>
                  <a:lnTo>
                    <a:pt x="334" y="337"/>
                  </a:lnTo>
                  <a:lnTo>
                    <a:pt x="313" y="427"/>
                  </a:lnTo>
                  <a:lnTo>
                    <a:pt x="287" y="484"/>
                  </a:lnTo>
                  <a:lnTo>
                    <a:pt x="264" y="514"/>
                  </a:lnTo>
                  <a:lnTo>
                    <a:pt x="248" y="551"/>
                  </a:lnTo>
                  <a:lnTo>
                    <a:pt x="147" y="687"/>
                  </a:lnTo>
                  <a:lnTo>
                    <a:pt x="80" y="774"/>
                  </a:lnTo>
                  <a:lnTo>
                    <a:pt x="76" y="778"/>
                  </a:lnTo>
                  <a:lnTo>
                    <a:pt x="6" y="770"/>
                  </a:lnTo>
                  <a:lnTo>
                    <a:pt x="0" y="760"/>
                  </a:lnTo>
                  <a:lnTo>
                    <a:pt x="13" y="740"/>
                  </a:lnTo>
                  <a:lnTo>
                    <a:pt x="13" y="691"/>
                  </a:lnTo>
                  <a:lnTo>
                    <a:pt x="21" y="683"/>
                  </a:lnTo>
                  <a:lnTo>
                    <a:pt x="21" y="624"/>
                  </a:lnTo>
                  <a:lnTo>
                    <a:pt x="31" y="608"/>
                  </a:lnTo>
                  <a:lnTo>
                    <a:pt x="23" y="585"/>
                  </a:lnTo>
                  <a:lnTo>
                    <a:pt x="31" y="571"/>
                  </a:lnTo>
                  <a:lnTo>
                    <a:pt x="31" y="547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41" y="561"/>
                  </a:lnTo>
                  <a:lnTo>
                    <a:pt x="43" y="571"/>
                  </a:lnTo>
                  <a:lnTo>
                    <a:pt x="47" y="581"/>
                  </a:lnTo>
                  <a:lnTo>
                    <a:pt x="53" y="589"/>
                  </a:lnTo>
                  <a:lnTo>
                    <a:pt x="59" y="597"/>
                  </a:lnTo>
                  <a:lnTo>
                    <a:pt x="67" y="604"/>
                  </a:lnTo>
                  <a:lnTo>
                    <a:pt x="74" y="612"/>
                  </a:lnTo>
                  <a:lnTo>
                    <a:pt x="84" y="618"/>
                  </a:lnTo>
                  <a:lnTo>
                    <a:pt x="92" y="622"/>
                  </a:lnTo>
                  <a:lnTo>
                    <a:pt x="104" y="626"/>
                  </a:lnTo>
                  <a:lnTo>
                    <a:pt x="114" y="628"/>
                  </a:lnTo>
                  <a:lnTo>
                    <a:pt x="126" y="630"/>
                  </a:lnTo>
                  <a:lnTo>
                    <a:pt x="139" y="628"/>
                  </a:lnTo>
                  <a:lnTo>
                    <a:pt x="151" y="626"/>
                  </a:lnTo>
                  <a:lnTo>
                    <a:pt x="173" y="616"/>
                  </a:lnTo>
                  <a:lnTo>
                    <a:pt x="177" y="614"/>
                  </a:lnTo>
                  <a:lnTo>
                    <a:pt x="185" y="608"/>
                  </a:lnTo>
                  <a:lnTo>
                    <a:pt x="193" y="602"/>
                  </a:lnTo>
                  <a:lnTo>
                    <a:pt x="199" y="597"/>
                  </a:lnTo>
                  <a:lnTo>
                    <a:pt x="204" y="591"/>
                  </a:lnTo>
                  <a:lnTo>
                    <a:pt x="208" y="585"/>
                  </a:lnTo>
                  <a:lnTo>
                    <a:pt x="212" y="579"/>
                  </a:lnTo>
                  <a:lnTo>
                    <a:pt x="216" y="573"/>
                  </a:lnTo>
                  <a:lnTo>
                    <a:pt x="218" y="569"/>
                  </a:lnTo>
                  <a:lnTo>
                    <a:pt x="222" y="563"/>
                  </a:lnTo>
                  <a:lnTo>
                    <a:pt x="224" y="557"/>
                  </a:lnTo>
                  <a:lnTo>
                    <a:pt x="226" y="551"/>
                  </a:lnTo>
                  <a:lnTo>
                    <a:pt x="226" y="545"/>
                  </a:lnTo>
                  <a:lnTo>
                    <a:pt x="228" y="539"/>
                  </a:lnTo>
                  <a:lnTo>
                    <a:pt x="230" y="534"/>
                  </a:lnTo>
                  <a:lnTo>
                    <a:pt x="234" y="524"/>
                  </a:lnTo>
                  <a:lnTo>
                    <a:pt x="234" y="518"/>
                  </a:lnTo>
                  <a:lnTo>
                    <a:pt x="234" y="508"/>
                  </a:lnTo>
                  <a:lnTo>
                    <a:pt x="234" y="498"/>
                  </a:lnTo>
                  <a:lnTo>
                    <a:pt x="232" y="488"/>
                  </a:lnTo>
                  <a:lnTo>
                    <a:pt x="230" y="478"/>
                  </a:lnTo>
                  <a:lnTo>
                    <a:pt x="226" y="470"/>
                  </a:lnTo>
                  <a:lnTo>
                    <a:pt x="222" y="463"/>
                  </a:lnTo>
                  <a:lnTo>
                    <a:pt x="216" y="455"/>
                  </a:lnTo>
                  <a:lnTo>
                    <a:pt x="212" y="449"/>
                  </a:lnTo>
                  <a:lnTo>
                    <a:pt x="204" y="443"/>
                  </a:lnTo>
                  <a:lnTo>
                    <a:pt x="199" y="437"/>
                  </a:lnTo>
                  <a:lnTo>
                    <a:pt x="191" y="431"/>
                  </a:lnTo>
                  <a:lnTo>
                    <a:pt x="183" y="427"/>
                  </a:lnTo>
                  <a:lnTo>
                    <a:pt x="173" y="423"/>
                  </a:lnTo>
                  <a:lnTo>
                    <a:pt x="165" y="419"/>
                  </a:lnTo>
                  <a:lnTo>
                    <a:pt x="149" y="415"/>
                  </a:lnTo>
                  <a:lnTo>
                    <a:pt x="145" y="415"/>
                  </a:lnTo>
                  <a:lnTo>
                    <a:pt x="136" y="413"/>
                  </a:lnTo>
                  <a:lnTo>
                    <a:pt x="126" y="411"/>
                  </a:lnTo>
                  <a:lnTo>
                    <a:pt x="118" y="411"/>
                  </a:lnTo>
                  <a:lnTo>
                    <a:pt x="108" y="411"/>
                  </a:lnTo>
                  <a:lnTo>
                    <a:pt x="102" y="411"/>
                  </a:lnTo>
                  <a:lnTo>
                    <a:pt x="94" y="413"/>
                  </a:lnTo>
                  <a:lnTo>
                    <a:pt x="86" y="415"/>
                  </a:lnTo>
                  <a:lnTo>
                    <a:pt x="78" y="417"/>
                  </a:lnTo>
                  <a:lnTo>
                    <a:pt x="73" y="419"/>
                  </a:lnTo>
                  <a:lnTo>
                    <a:pt x="67" y="421"/>
                  </a:lnTo>
                  <a:lnTo>
                    <a:pt x="61" y="425"/>
                  </a:lnTo>
                  <a:lnTo>
                    <a:pt x="55" y="429"/>
                  </a:lnTo>
                  <a:lnTo>
                    <a:pt x="51" y="433"/>
                  </a:lnTo>
                  <a:lnTo>
                    <a:pt x="45" y="439"/>
                  </a:lnTo>
                  <a:lnTo>
                    <a:pt x="39" y="447"/>
                  </a:lnTo>
                  <a:lnTo>
                    <a:pt x="39" y="366"/>
                  </a:lnTo>
                  <a:lnTo>
                    <a:pt x="47" y="356"/>
                  </a:lnTo>
                  <a:lnTo>
                    <a:pt x="45" y="311"/>
                  </a:lnTo>
                  <a:lnTo>
                    <a:pt x="47" y="307"/>
                  </a:lnTo>
                  <a:lnTo>
                    <a:pt x="39" y="295"/>
                  </a:lnTo>
                  <a:lnTo>
                    <a:pt x="39" y="238"/>
                  </a:lnTo>
                  <a:lnTo>
                    <a:pt x="47" y="197"/>
                  </a:lnTo>
                  <a:lnTo>
                    <a:pt x="45" y="171"/>
                  </a:lnTo>
                  <a:lnTo>
                    <a:pt x="49" y="163"/>
                  </a:lnTo>
                  <a:lnTo>
                    <a:pt x="47" y="147"/>
                  </a:lnTo>
                  <a:lnTo>
                    <a:pt x="33" y="130"/>
                  </a:lnTo>
                  <a:lnTo>
                    <a:pt x="33" y="106"/>
                  </a:lnTo>
                  <a:lnTo>
                    <a:pt x="61" y="27"/>
                  </a:lnTo>
                  <a:lnTo>
                    <a:pt x="71" y="12"/>
                  </a:lnTo>
                  <a:lnTo>
                    <a:pt x="100" y="0"/>
                  </a:lnTo>
                  <a:lnTo>
                    <a:pt x="120" y="8"/>
                  </a:lnTo>
                  <a:lnTo>
                    <a:pt x="171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4" name="Freeform 34"/>
            <p:cNvSpPr>
              <a:spLocks/>
            </p:cNvSpPr>
            <p:nvPr/>
          </p:nvSpPr>
          <p:spPr bwMode="auto">
            <a:xfrm>
              <a:off x="903" y="2293"/>
              <a:ext cx="221" cy="96"/>
            </a:xfrm>
            <a:custGeom>
              <a:avLst/>
              <a:gdLst>
                <a:gd name="T0" fmla="*/ 14 w 442"/>
                <a:gd name="T1" fmla="*/ 1 h 191"/>
                <a:gd name="T2" fmla="*/ 14 w 442"/>
                <a:gd name="T3" fmla="*/ 2 h 191"/>
                <a:gd name="T4" fmla="*/ 14 w 442"/>
                <a:gd name="T5" fmla="*/ 3 h 191"/>
                <a:gd name="T6" fmla="*/ 13 w 442"/>
                <a:gd name="T7" fmla="*/ 3 h 191"/>
                <a:gd name="T8" fmla="*/ 13 w 442"/>
                <a:gd name="T9" fmla="*/ 4 h 191"/>
                <a:gd name="T10" fmla="*/ 13 w 442"/>
                <a:gd name="T11" fmla="*/ 4 h 191"/>
                <a:gd name="T12" fmla="*/ 12 w 442"/>
                <a:gd name="T13" fmla="*/ 5 h 191"/>
                <a:gd name="T14" fmla="*/ 10 w 442"/>
                <a:gd name="T15" fmla="*/ 6 h 191"/>
                <a:gd name="T16" fmla="*/ 7 w 442"/>
                <a:gd name="T17" fmla="*/ 6 h 191"/>
                <a:gd name="T18" fmla="*/ 7 w 442"/>
                <a:gd name="T19" fmla="*/ 6 h 191"/>
                <a:gd name="T20" fmla="*/ 7 w 442"/>
                <a:gd name="T21" fmla="*/ 6 h 191"/>
                <a:gd name="T22" fmla="*/ 7 w 442"/>
                <a:gd name="T23" fmla="*/ 6 h 191"/>
                <a:gd name="T24" fmla="*/ 6 w 442"/>
                <a:gd name="T25" fmla="*/ 6 h 191"/>
                <a:gd name="T26" fmla="*/ 6 w 442"/>
                <a:gd name="T27" fmla="*/ 6 h 191"/>
                <a:gd name="T28" fmla="*/ 5 w 442"/>
                <a:gd name="T29" fmla="*/ 6 h 191"/>
                <a:gd name="T30" fmla="*/ 5 w 442"/>
                <a:gd name="T31" fmla="*/ 6 h 191"/>
                <a:gd name="T32" fmla="*/ 5 w 442"/>
                <a:gd name="T33" fmla="*/ 6 h 191"/>
                <a:gd name="T34" fmla="*/ 3 w 442"/>
                <a:gd name="T35" fmla="*/ 6 h 191"/>
                <a:gd name="T36" fmla="*/ 3 w 442"/>
                <a:gd name="T37" fmla="*/ 6 h 191"/>
                <a:gd name="T38" fmla="*/ 3 w 442"/>
                <a:gd name="T39" fmla="*/ 6 h 191"/>
                <a:gd name="T40" fmla="*/ 1 w 442"/>
                <a:gd name="T41" fmla="*/ 4 h 191"/>
                <a:gd name="T42" fmla="*/ 1 w 442"/>
                <a:gd name="T43" fmla="*/ 3 h 191"/>
                <a:gd name="T44" fmla="*/ 0 w 442"/>
                <a:gd name="T45" fmla="*/ 3 h 191"/>
                <a:gd name="T46" fmla="*/ 1 w 442"/>
                <a:gd name="T47" fmla="*/ 2 h 191"/>
                <a:gd name="T48" fmla="*/ 1 w 442"/>
                <a:gd name="T49" fmla="*/ 2 h 191"/>
                <a:gd name="T50" fmla="*/ 2 w 442"/>
                <a:gd name="T51" fmla="*/ 2 h 191"/>
                <a:gd name="T52" fmla="*/ 3 w 442"/>
                <a:gd name="T53" fmla="*/ 3 h 191"/>
                <a:gd name="T54" fmla="*/ 3 w 442"/>
                <a:gd name="T55" fmla="*/ 3 h 191"/>
                <a:gd name="T56" fmla="*/ 3 w 442"/>
                <a:gd name="T57" fmla="*/ 3 h 191"/>
                <a:gd name="T58" fmla="*/ 5 w 442"/>
                <a:gd name="T59" fmla="*/ 4 h 191"/>
                <a:gd name="T60" fmla="*/ 5 w 442"/>
                <a:gd name="T61" fmla="*/ 4 h 191"/>
                <a:gd name="T62" fmla="*/ 6 w 442"/>
                <a:gd name="T63" fmla="*/ 3 h 191"/>
                <a:gd name="T64" fmla="*/ 6 w 442"/>
                <a:gd name="T65" fmla="*/ 3 h 191"/>
                <a:gd name="T66" fmla="*/ 7 w 442"/>
                <a:gd name="T67" fmla="*/ 3 h 191"/>
                <a:gd name="T68" fmla="*/ 7 w 442"/>
                <a:gd name="T69" fmla="*/ 4 h 191"/>
                <a:gd name="T70" fmla="*/ 7 w 442"/>
                <a:gd name="T71" fmla="*/ 3 h 191"/>
                <a:gd name="T72" fmla="*/ 7 w 442"/>
                <a:gd name="T73" fmla="*/ 3 h 191"/>
                <a:gd name="T74" fmla="*/ 7 w 442"/>
                <a:gd name="T75" fmla="*/ 3 h 191"/>
                <a:gd name="T76" fmla="*/ 9 w 442"/>
                <a:gd name="T77" fmla="*/ 3 h 191"/>
                <a:gd name="T78" fmla="*/ 10 w 442"/>
                <a:gd name="T79" fmla="*/ 3 h 191"/>
                <a:gd name="T80" fmla="*/ 10 w 442"/>
                <a:gd name="T81" fmla="*/ 3 h 191"/>
                <a:gd name="T82" fmla="*/ 11 w 442"/>
                <a:gd name="T83" fmla="*/ 2 h 191"/>
                <a:gd name="T84" fmla="*/ 11 w 442"/>
                <a:gd name="T85" fmla="*/ 2 h 191"/>
                <a:gd name="T86" fmla="*/ 12 w 442"/>
                <a:gd name="T87" fmla="*/ 2 h 191"/>
                <a:gd name="T88" fmla="*/ 12 w 442"/>
                <a:gd name="T89" fmla="*/ 1 h 191"/>
                <a:gd name="T90" fmla="*/ 13 w 442"/>
                <a:gd name="T91" fmla="*/ 1 h 191"/>
                <a:gd name="T92" fmla="*/ 13 w 442"/>
                <a:gd name="T93" fmla="*/ 1 h 191"/>
                <a:gd name="T94" fmla="*/ 14 w 442"/>
                <a:gd name="T95" fmla="*/ 0 h 191"/>
                <a:gd name="T96" fmla="*/ 14 w 442"/>
                <a:gd name="T97" fmla="*/ 0 h 191"/>
                <a:gd name="T98" fmla="*/ 14 w 442"/>
                <a:gd name="T99" fmla="*/ 1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191"/>
                <a:gd name="T152" fmla="*/ 442 w 442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191">
                  <a:moveTo>
                    <a:pt x="442" y="30"/>
                  </a:moveTo>
                  <a:lnTo>
                    <a:pt x="442" y="33"/>
                  </a:lnTo>
                  <a:lnTo>
                    <a:pt x="430" y="73"/>
                  </a:lnTo>
                  <a:lnTo>
                    <a:pt x="414" y="96"/>
                  </a:lnTo>
                  <a:lnTo>
                    <a:pt x="414" y="102"/>
                  </a:lnTo>
                  <a:lnTo>
                    <a:pt x="388" y="116"/>
                  </a:lnTo>
                  <a:lnTo>
                    <a:pt x="377" y="132"/>
                  </a:lnTo>
                  <a:lnTo>
                    <a:pt x="296" y="171"/>
                  </a:lnTo>
                  <a:lnTo>
                    <a:pt x="252" y="181"/>
                  </a:lnTo>
                  <a:lnTo>
                    <a:pt x="237" y="173"/>
                  </a:lnTo>
                  <a:lnTo>
                    <a:pt x="213" y="191"/>
                  </a:lnTo>
                  <a:lnTo>
                    <a:pt x="205" y="187"/>
                  </a:lnTo>
                  <a:lnTo>
                    <a:pt x="174" y="187"/>
                  </a:lnTo>
                  <a:lnTo>
                    <a:pt x="174" y="183"/>
                  </a:lnTo>
                  <a:lnTo>
                    <a:pt x="158" y="183"/>
                  </a:lnTo>
                  <a:lnTo>
                    <a:pt x="154" y="187"/>
                  </a:lnTo>
                  <a:lnTo>
                    <a:pt x="140" y="177"/>
                  </a:lnTo>
                  <a:lnTo>
                    <a:pt x="109" y="173"/>
                  </a:lnTo>
                  <a:lnTo>
                    <a:pt x="99" y="163"/>
                  </a:lnTo>
                  <a:lnTo>
                    <a:pt x="81" y="163"/>
                  </a:lnTo>
                  <a:lnTo>
                    <a:pt x="22" y="126"/>
                  </a:lnTo>
                  <a:lnTo>
                    <a:pt x="10" y="87"/>
                  </a:lnTo>
                  <a:lnTo>
                    <a:pt x="0" y="67"/>
                  </a:lnTo>
                  <a:lnTo>
                    <a:pt x="4" y="57"/>
                  </a:lnTo>
                  <a:lnTo>
                    <a:pt x="22" y="49"/>
                  </a:lnTo>
                  <a:lnTo>
                    <a:pt x="44" y="57"/>
                  </a:lnTo>
                  <a:lnTo>
                    <a:pt x="81" y="87"/>
                  </a:lnTo>
                  <a:lnTo>
                    <a:pt x="93" y="87"/>
                  </a:lnTo>
                  <a:lnTo>
                    <a:pt x="91" y="96"/>
                  </a:lnTo>
                  <a:lnTo>
                    <a:pt x="138" y="98"/>
                  </a:lnTo>
                  <a:lnTo>
                    <a:pt x="154" y="102"/>
                  </a:lnTo>
                  <a:lnTo>
                    <a:pt x="191" y="93"/>
                  </a:lnTo>
                  <a:lnTo>
                    <a:pt x="187" y="96"/>
                  </a:lnTo>
                  <a:lnTo>
                    <a:pt x="213" y="96"/>
                  </a:lnTo>
                  <a:lnTo>
                    <a:pt x="227" y="102"/>
                  </a:lnTo>
                  <a:lnTo>
                    <a:pt x="241" y="93"/>
                  </a:lnTo>
                  <a:lnTo>
                    <a:pt x="247" y="87"/>
                  </a:lnTo>
                  <a:lnTo>
                    <a:pt x="252" y="93"/>
                  </a:lnTo>
                  <a:lnTo>
                    <a:pt x="288" y="81"/>
                  </a:lnTo>
                  <a:lnTo>
                    <a:pt x="292" y="71"/>
                  </a:lnTo>
                  <a:lnTo>
                    <a:pt x="306" y="71"/>
                  </a:lnTo>
                  <a:lnTo>
                    <a:pt x="323" y="57"/>
                  </a:lnTo>
                  <a:lnTo>
                    <a:pt x="343" y="49"/>
                  </a:lnTo>
                  <a:lnTo>
                    <a:pt x="359" y="33"/>
                  </a:lnTo>
                  <a:lnTo>
                    <a:pt x="377" y="26"/>
                  </a:lnTo>
                  <a:lnTo>
                    <a:pt x="404" y="4"/>
                  </a:lnTo>
                  <a:lnTo>
                    <a:pt x="414" y="6"/>
                  </a:lnTo>
                  <a:lnTo>
                    <a:pt x="420" y="0"/>
                  </a:lnTo>
                  <a:lnTo>
                    <a:pt x="430" y="0"/>
                  </a:lnTo>
                  <a:lnTo>
                    <a:pt x="442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5" name="Freeform 35"/>
            <p:cNvSpPr>
              <a:spLocks/>
            </p:cNvSpPr>
            <p:nvPr/>
          </p:nvSpPr>
          <p:spPr bwMode="auto">
            <a:xfrm>
              <a:off x="624" y="2316"/>
              <a:ext cx="825" cy="264"/>
            </a:xfrm>
            <a:custGeom>
              <a:avLst/>
              <a:gdLst>
                <a:gd name="T0" fmla="*/ 47 w 1649"/>
                <a:gd name="T1" fmla="*/ 1 h 528"/>
                <a:gd name="T2" fmla="*/ 49 w 1649"/>
                <a:gd name="T3" fmla="*/ 2 h 528"/>
                <a:gd name="T4" fmla="*/ 49 w 1649"/>
                <a:gd name="T5" fmla="*/ 3 h 528"/>
                <a:gd name="T6" fmla="*/ 52 w 1649"/>
                <a:gd name="T7" fmla="*/ 3 h 528"/>
                <a:gd name="T8" fmla="*/ 52 w 1649"/>
                <a:gd name="T9" fmla="*/ 4 h 528"/>
                <a:gd name="T10" fmla="*/ 51 w 1649"/>
                <a:gd name="T11" fmla="*/ 4 h 528"/>
                <a:gd name="T12" fmla="*/ 50 w 1649"/>
                <a:gd name="T13" fmla="*/ 4 h 528"/>
                <a:gd name="T14" fmla="*/ 48 w 1649"/>
                <a:gd name="T15" fmla="*/ 4 h 528"/>
                <a:gd name="T16" fmla="*/ 45 w 1649"/>
                <a:gd name="T17" fmla="*/ 5 h 528"/>
                <a:gd name="T18" fmla="*/ 44 w 1649"/>
                <a:gd name="T19" fmla="*/ 6 h 528"/>
                <a:gd name="T20" fmla="*/ 44 w 1649"/>
                <a:gd name="T21" fmla="*/ 7 h 528"/>
                <a:gd name="T22" fmla="*/ 43 w 1649"/>
                <a:gd name="T23" fmla="*/ 7 h 528"/>
                <a:gd name="T24" fmla="*/ 39 w 1649"/>
                <a:gd name="T25" fmla="*/ 10 h 528"/>
                <a:gd name="T26" fmla="*/ 38 w 1649"/>
                <a:gd name="T27" fmla="*/ 11 h 528"/>
                <a:gd name="T28" fmla="*/ 32 w 1649"/>
                <a:gd name="T29" fmla="*/ 14 h 528"/>
                <a:gd name="T30" fmla="*/ 30 w 1649"/>
                <a:gd name="T31" fmla="*/ 14 h 528"/>
                <a:gd name="T32" fmla="*/ 29 w 1649"/>
                <a:gd name="T33" fmla="*/ 15 h 528"/>
                <a:gd name="T34" fmla="*/ 27 w 1649"/>
                <a:gd name="T35" fmla="*/ 15 h 528"/>
                <a:gd name="T36" fmla="*/ 26 w 1649"/>
                <a:gd name="T37" fmla="*/ 16 h 528"/>
                <a:gd name="T38" fmla="*/ 25 w 1649"/>
                <a:gd name="T39" fmla="*/ 16 h 528"/>
                <a:gd name="T40" fmla="*/ 23 w 1649"/>
                <a:gd name="T41" fmla="*/ 17 h 528"/>
                <a:gd name="T42" fmla="*/ 22 w 1649"/>
                <a:gd name="T43" fmla="*/ 17 h 528"/>
                <a:gd name="T44" fmla="*/ 21 w 1649"/>
                <a:gd name="T45" fmla="*/ 17 h 528"/>
                <a:gd name="T46" fmla="*/ 16 w 1649"/>
                <a:gd name="T47" fmla="*/ 15 h 528"/>
                <a:gd name="T48" fmla="*/ 15 w 1649"/>
                <a:gd name="T49" fmla="*/ 14 h 528"/>
                <a:gd name="T50" fmla="*/ 13 w 1649"/>
                <a:gd name="T51" fmla="*/ 14 h 528"/>
                <a:gd name="T52" fmla="*/ 8 w 1649"/>
                <a:gd name="T53" fmla="*/ 11 h 528"/>
                <a:gd name="T54" fmla="*/ 4 w 1649"/>
                <a:gd name="T55" fmla="*/ 7 h 528"/>
                <a:gd name="T56" fmla="*/ 2 w 1649"/>
                <a:gd name="T57" fmla="*/ 8 h 528"/>
                <a:gd name="T58" fmla="*/ 1 w 1649"/>
                <a:gd name="T59" fmla="*/ 8 h 528"/>
                <a:gd name="T60" fmla="*/ 0 w 1649"/>
                <a:gd name="T61" fmla="*/ 8 h 528"/>
                <a:gd name="T62" fmla="*/ 3 w 1649"/>
                <a:gd name="T63" fmla="*/ 6 h 528"/>
                <a:gd name="T64" fmla="*/ 5 w 1649"/>
                <a:gd name="T65" fmla="*/ 4 h 528"/>
                <a:gd name="T66" fmla="*/ 6 w 1649"/>
                <a:gd name="T67" fmla="*/ 2 h 528"/>
                <a:gd name="T68" fmla="*/ 6 w 1649"/>
                <a:gd name="T69" fmla="*/ 2 h 528"/>
                <a:gd name="T70" fmla="*/ 7 w 1649"/>
                <a:gd name="T71" fmla="*/ 2 h 528"/>
                <a:gd name="T72" fmla="*/ 6 w 1649"/>
                <a:gd name="T73" fmla="*/ 5 h 528"/>
                <a:gd name="T74" fmla="*/ 5 w 1649"/>
                <a:gd name="T75" fmla="*/ 6 h 528"/>
                <a:gd name="T76" fmla="*/ 7 w 1649"/>
                <a:gd name="T77" fmla="*/ 9 h 528"/>
                <a:gd name="T78" fmla="*/ 9 w 1649"/>
                <a:gd name="T79" fmla="*/ 10 h 528"/>
                <a:gd name="T80" fmla="*/ 11 w 1649"/>
                <a:gd name="T81" fmla="*/ 11 h 528"/>
                <a:gd name="T82" fmla="*/ 16 w 1649"/>
                <a:gd name="T83" fmla="*/ 13 h 528"/>
                <a:gd name="T84" fmla="*/ 23 w 1649"/>
                <a:gd name="T85" fmla="*/ 14 h 528"/>
                <a:gd name="T86" fmla="*/ 25 w 1649"/>
                <a:gd name="T87" fmla="*/ 14 h 528"/>
                <a:gd name="T88" fmla="*/ 31 w 1649"/>
                <a:gd name="T89" fmla="*/ 13 h 528"/>
                <a:gd name="T90" fmla="*/ 35 w 1649"/>
                <a:gd name="T91" fmla="*/ 11 h 528"/>
                <a:gd name="T92" fmla="*/ 37 w 1649"/>
                <a:gd name="T93" fmla="*/ 10 h 528"/>
                <a:gd name="T94" fmla="*/ 38 w 1649"/>
                <a:gd name="T95" fmla="*/ 9 h 528"/>
                <a:gd name="T96" fmla="*/ 39 w 1649"/>
                <a:gd name="T97" fmla="*/ 9 h 528"/>
                <a:gd name="T98" fmla="*/ 41 w 1649"/>
                <a:gd name="T99" fmla="*/ 7 h 528"/>
                <a:gd name="T100" fmla="*/ 43 w 1649"/>
                <a:gd name="T101" fmla="*/ 6 h 528"/>
                <a:gd name="T102" fmla="*/ 44 w 1649"/>
                <a:gd name="T103" fmla="*/ 5 h 528"/>
                <a:gd name="T104" fmla="*/ 45 w 1649"/>
                <a:gd name="T105" fmla="*/ 4 h 528"/>
                <a:gd name="T106" fmla="*/ 45 w 1649"/>
                <a:gd name="T107" fmla="*/ 4 h 528"/>
                <a:gd name="T108" fmla="*/ 45 w 1649"/>
                <a:gd name="T109" fmla="*/ 2 h 528"/>
                <a:gd name="T110" fmla="*/ 45 w 1649"/>
                <a:gd name="T111" fmla="*/ 1 h 528"/>
                <a:gd name="T112" fmla="*/ 45 w 1649"/>
                <a:gd name="T113" fmla="*/ 1 h 528"/>
                <a:gd name="T114" fmla="*/ 45 w 1649"/>
                <a:gd name="T115" fmla="*/ 1 h 528"/>
                <a:gd name="T116" fmla="*/ 45 w 1649"/>
                <a:gd name="T117" fmla="*/ 1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9"/>
                <a:gd name="T178" fmla="*/ 0 h 528"/>
                <a:gd name="T179" fmla="*/ 1649 w 1649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9" h="528">
                  <a:moveTo>
                    <a:pt x="1450" y="12"/>
                  </a:moveTo>
                  <a:lnTo>
                    <a:pt x="1487" y="61"/>
                  </a:lnTo>
                  <a:lnTo>
                    <a:pt x="1507" y="79"/>
                  </a:lnTo>
                  <a:lnTo>
                    <a:pt x="1542" y="93"/>
                  </a:lnTo>
                  <a:lnTo>
                    <a:pt x="1568" y="97"/>
                  </a:lnTo>
                  <a:lnTo>
                    <a:pt x="1568" y="101"/>
                  </a:lnTo>
                  <a:lnTo>
                    <a:pt x="1613" y="105"/>
                  </a:lnTo>
                  <a:lnTo>
                    <a:pt x="1649" y="105"/>
                  </a:lnTo>
                  <a:lnTo>
                    <a:pt x="1649" y="128"/>
                  </a:lnTo>
                  <a:lnTo>
                    <a:pt x="1633" y="138"/>
                  </a:lnTo>
                  <a:lnTo>
                    <a:pt x="1613" y="136"/>
                  </a:lnTo>
                  <a:lnTo>
                    <a:pt x="1611" y="138"/>
                  </a:lnTo>
                  <a:lnTo>
                    <a:pt x="1611" y="144"/>
                  </a:lnTo>
                  <a:lnTo>
                    <a:pt x="1590" y="144"/>
                  </a:lnTo>
                  <a:lnTo>
                    <a:pt x="1560" y="152"/>
                  </a:lnTo>
                  <a:lnTo>
                    <a:pt x="1525" y="138"/>
                  </a:lnTo>
                  <a:lnTo>
                    <a:pt x="1481" y="132"/>
                  </a:lnTo>
                  <a:lnTo>
                    <a:pt x="1438" y="178"/>
                  </a:lnTo>
                  <a:lnTo>
                    <a:pt x="1440" y="181"/>
                  </a:lnTo>
                  <a:lnTo>
                    <a:pt x="1404" y="201"/>
                  </a:lnTo>
                  <a:lnTo>
                    <a:pt x="1389" y="221"/>
                  </a:lnTo>
                  <a:lnTo>
                    <a:pt x="1381" y="229"/>
                  </a:lnTo>
                  <a:lnTo>
                    <a:pt x="1361" y="237"/>
                  </a:lnTo>
                  <a:lnTo>
                    <a:pt x="1361" y="243"/>
                  </a:lnTo>
                  <a:lnTo>
                    <a:pt x="1284" y="298"/>
                  </a:lnTo>
                  <a:lnTo>
                    <a:pt x="1221" y="347"/>
                  </a:lnTo>
                  <a:lnTo>
                    <a:pt x="1221" y="355"/>
                  </a:lnTo>
                  <a:lnTo>
                    <a:pt x="1199" y="365"/>
                  </a:lnTo>
                  <a:lnTo>
                    <a:pt x="1117" y="404"/>
                  </a:lnTo>
                  <a:lnTo>
                    <a:pt x="1006" y="461"/>
                  </a:lnTo>
                  <a:lnTo>
                    <a:pt x="961" y="475"/>
                  </a:lnTo>
                  <a:lnTo>
                    <a:pt x="945" y="479"/>
                  </a:lnTo>
                  <a:lnTo>
                    <a:pt x="910" y="493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61" y="503"/>
                  </a:lnTo>
                  <a:lnTo>
                    <a:pt x="821" y="512"/>
                  </a:lnTo>
                  <a:lnTo>
                    <a:pt x="804" y="512"/>
                  </a:lnTo>
                  <a:lnTo>
                    <a:pt x="798" y="518"/>
                  </a:lnTo>
                  <a:lnTo>
                    <a:pt x="774" y="512"/>
                  </a:lnTo>
                  <a:lnTo>
                    <a:pt x="748" y="528"/>
                  </a:lnTo>
                  <a:lnTo>
                    <a:pt x="721" y="528"/>
                  </a:lnTo>
                  <a:lnTo>
                    <a:pt x="707" y="514"/>
                  </a:lnTo>
                  <a:lnTo>
                    <a:pt x="691" y="526"/>
                  </a:lnTo>
                  <a:lnTo>
                    <a:pt x="674" y="522"/>
                  </a:lnTo>
                  <a:lnTo>
                    <a:pt x="664" y="528"/>
                  </a:lnTo>
                  <a:lnTo>
                    <a:pt x="538" y="499"/>
                  </a:lnTo>
                  <a:lnTo>
                    <a:pt x="500" y="493"/>
                  </a:lnTo>
                  <a:lnTo>
                    <a:pt x="457" y="475"/>
                  </a:lnTo>
                  <a:lnTo>
                    <a:pt x="457" y="471"/>
                  </a:lnTo>
                  <a:lnTo>
                    <a:pt x="449" y="465"/>
                  </a:lnTo>
                  <a:lnTo>
                    <a:pt x="414" y="459"/>
                  </a:lnTo>
                  <a:lnTo>
                    <a:pt x="356" y="428"/>
                  </a:lnTo>
                  <a:lnTo>
                    <a:pt x="230" y="355"/>
                  </a:lnTo>
                  <a:lnTo>
                    <a:pt x="120" y="258"/>
                  </a:lnTo>
                  <a:lnTo>
                    <a:pt x="114" y="248"/>
                  </a:lnTo>
                  <a:lnTo>
                    <a:pt x="106" y="243"/>
                  </a:lnTo>
                  <a:lnTo>
                    <a:pt x="49" y="278"/>
                  </a:lnTo>
                  <a:lnTo>
                    <a:pt x="33" y="288"/>
                  </a:lnTo>
                  <a:lnTo>
                    <a:pt x="10" y="286"/>
                  </a:lnTo>
                  <a:lnTo>
                    <a:pt x="6" y="286"/>
                  </a:lnTo>
                  <a:lnTo>
                    <a:pt x="0" y="278"/>
                  </a:lnTo>
                  <a:lnTo>
                    <a:pt x="4" y="239"/>
                  </a:lnTo>
                  <a:lnTo>
                    <a:pt x="87" y="201"/>
                  </a:lnTo>
                  <a:lnTo>
                    <a:pt x="90" y="189"/>
                  </a:lnTo>
                  <a:lnTo>
                    <a:pt x="134" y="152"/>
                  </a:lnTo>
                  <a:lnTo>
                    <a:pt x="159" y="95"/>
                  </a:lnTo>
                  <a:lnTo>
                    <a:pt x="181" y="95"/>
                  </a:lnTo>
                  <a:lnTo>
                    <a:pt x="187" y="85"/>
                  </a:lnTo>
                  <a:lnTo>
                    <a:pt x="187" y="81"/>
                  </a:lnTo>
                  <a:lnTo>
                    <a:pt x="195" y="81"/>
                  </a:lnTo>
                  <a:lnTo>
                    <a:pt x="199" y="93"/>
                  </a:lnTo>
                  <a:lnTo>
                    <a:pt x="191" y="142"/>
                  </a:lnTo>
                  <a:lnTo>
                    <a:pt x="167" y="176"/>
                  </a:lnTo>
                  <a:lnTo>
                    <a:pt x="163" y="185"/>
                  </a:lnTo>
                  <a:lnTo>
                    <a:pt x="134" y="219"/>
                  </a:lnTo>
                  <a:lnTo>
                    <a:pt x="203" y="286"/>
                  </a:lnTo>
                  <a:lnTo>
                    <a:pt x="220" y="292"/>
                  </a:lnTo>
                  <a:lnTo>
                    <a:pt x="254" y="319"/>
                  </a:lnTo>
                  <a:lnTo>
                    <a:pt x="278" y="335"/>
                  </a:lnTo>
                  <a:lnTo>
                    <a:pt x="319" y="359"/>
                  </a:lnTo>
                  <a:lnTo>
                    <a:pt x="333" y="371"/>
                  </a:lnTo>
                  <a:lnTo>
                    <a:pt x="337" y="371"/>
                  </a:lnTo>
                  <a:lnTo>
                    <a:pt x="481" y="443"/>
                  </a:lnTo>
                  <a:lnTo>
                    <a:pt x="642" y="471"/>
                  </a:lnTo>
                  <a:lnTo>
                    <a:pt x="725" y="475"/>
                  </a:lnTo>
                  <a:lnTo>
                    <a:pt x="741" y="469"/>
                  </a:lnTo>
                  <a:lnTo>
                    <a:pt x="788" y="469"/>
                  </a:lnTo>
                  <a:lnTo>
                    <a:pt x="871" y="451"/>
                  </a:lnTo>
                  <a:lnTo>
                    <a:pt x="977" y="426"/>
                  </a:lnTo>
                  <a:lnTo>
                    <a:pt x="1068" y="386"/>
                  </a:lnTo>
                  <a:lnTo>
                    <a:pt x="1103" y="375"/>
                  </a:lnTo>
                  <a:lnTo>
                    <a:pt x="1156" y="343"/>
                  </a:lnTo>
                  <a:lnTo>
                    <a:pt x="1160" y="345"/>
                  </a:lnTo>
                  <a:lnTo>
                    <a:pt x="1164" y="331"/>
                  </a:lnTo>
                  <a:lnTo>
                    <a:pt x="1199" y="311"/>
                  </a:lnTo>
                  <a:lnTo>
                    <a:pt x="1221" y="310"/>
                  </a:lnTo>
                  <a:lnTo>
                    <a:pt x="1231" y="292"/>
                  </a:lnTo>
                  <a:lnTo>
                    <a:pt x="1280" y="258"/>
                  </a:lnTo>
                  <a:lnTo>
                    <a:pt x="1294" y="252"/>
                  </a:lnTo>
                  <a:lnTo>
                    <a:pt x="1290" y="248"/>
                  </a:lnTo>
                  <a:lnTo>
                    <a:pt x="1361" y="193"/>
                  </a:lnTo>
                  <a:lnTo>
                    <a:pt x="1361" y="185"/>
                  </a:lnTo>
                  <a:lnTo>
                    <a:pt x="1404" y="162"/>
                  </a:lnTo>
                  <a:lnTo>
                    <a:pt x="1404" y="154"/>
                  </a:lnTo>
                  <a:lnTo>
                    <a:pt x="1420" y="146"/>
                  </a:lnTo>
                  <a:lnTo>
                    <a:pt x="1430" y="132"/>
                  </a:lnTo>
                  <a:lnTo>
                    <a:pt x="1440" y="132"/>
                  </a:lnTo>
                  <a:lnTo>
                    <a:pt x="1454" y="109"/>
                  </a:lnTo>
                  <a:lnTo>
                    <a:pt x="1428" y="79"/>
                  </a:lnTo>
                  <a:lnTo>
                    <a:pt x="1414" y="53"/>
                  </a:lnTo>
                  <a:lnTo>
                    <a:pt x="1416" y="53"/>
                  </a:lnTo>
                  <a:lnTo>
                    <a:pt x="1416" y="42"/>
                  </a:lnTo>
                  <a:lnTo>
                    <a:pt x="1414" y="38"/>
                  </a:lnTo>
                  <a:lnTo>
                    <a:pt x="1406" y="38"/>
                  </a:lnTo>
                  <a:lnTo>
                    <a:pt x="1410" y="14"/>
                  </a:lnTo>
                  <a:lnTo>
                    <a:pt x="1428" y="0"/>
                  </a:lnTo>
                  <a:lnTo>
                    <a:pt x="1438" y="12"/>
                  </a:lnTo>
                  <a:lnTo>
                    <a:pt x="145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6" name="Rectangle 36"/>
            <p:cNvSpPr>
              <a:spLocks noChangeArrowheads="1"/>
            </p:cNvSpPr>
            <p:nvPr/>
          </p:nvSpPr>
          <p:spPr bwMode="auto">
            <a:xfrm>
              <a:off x="1106" y="2545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7" name="Freeform 37"/>
            <p:cNvSpPr>
              <a:spLocks/>
            </p:cNvSpPr>
            <p:nvPr/>
          </p:nvSpPr>
          <p:spPr bwMode="auto">
            <a:xfrm>
              <a:off x="942" y="2647"/>
              <a:ext cx="107" cy="51"/>
            </a:xfrm>
            <a:custGeom>
              <a:avLst/>
              <a:gdLst>
                <a:gd name="T0" fmla="*/ 6 w 215"/>
                <a:gd name="T1" fmla="*/ 0 h 103"/>
                <a:gd name="T2" fmla="*/ 6 w 215"/>
                <a:gd name="T3" fmla="*/ 0 h 103"/>
                <a:gd name="T4" fmla="*/ 6 w 215"/>
                <a:gd name="T5" fmla="*/ 0 h 103"/>
                <a:gd name="T6" fmla="*/ 6 w 215"/>
                <a:gd name="T7" fmla="*/ 0 h 103"/>
                <a:gd name="T8" fmla="*/ 6 w 215"/>
                <a:gd name="T9" fmla="*/ 2 h 103"/>
                <a:gd name="T10" fmla="*/ 4 w 215"/>
                <a:gd name="T11" fmla="*/ 2 h 103"/>
                <a:gd name="T12" fmla="*/ 4 w 215"/>
                <a:gd name="T13" fmla="*/ 2 h 103"/>
                <a:gd name="T14" fmla="*/ 3 w 215"/>
                <a:gd name="T15" fmla="*/ 3 h 103"/>
                <a:gd name="T16" fmla="*/ 1 w 215"/>
                <a:gd name="T17" fmla="*/ 3 h 103"/>
                <a:gd name="T18" fmla="*/ 0 w 215"/>
                <a:gd name="T19" fmla="*/ 2 h 103"/>
                <a:gd name="T20" fmla="*/ 0 w 215"/>
                <a:gd name="T21" fmla="*/ 2 h 103"/>
                <a:gd name="T22" fmla="*/ 0 w 215"/>
                <a:gd name="T23" fmla="*/ 1 h 103"/>
                <a:gd name="T24" fmla="*/ 0 w 215"/>
                <a:gd name="T25" fmla="*/ 1 h 103"/>
                <a:gd name="T26" fmla="*/ 0 w 215"/>
                <a:gd name="T27" fmla="*/ 1 h 103"/>
                <a:gd name="T28" fmla="*/ 0 w 215"/>
                <a:gd name="T29" fmla="*/ 0 h 103"/>
                <a:gd name="T30" fmla="*/ 2 w 215"/>
                <a:gd name="T31" fmla="*/ 0 h 103"/>
                <a:gd name="T32" fmla="*/ 5 w 215"/>
                <a:gd name="T33" fmla="*/ 0 h 103"/>
                <a:gd name="T34" fmla="*/ 6 w 215"/>
                <a:gd name="T35" fmla="*/ 0 h 103"/>
                <a:gd name="T36" fmla="*/ 6 w 215"/>
                <a:gd name="T37" fmla="*/ 0 h 103"/>
                <a:gd name="T38" fmla="*/ 6 w 21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5"/>
                <a:gd name="T61" fmla="*/ 0 h 103"/>
                <a:gd name="T62" fmla="*/ 215 w 21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5" h="103">
                  <a:moveTo>
                    <a:pt x="213" y="18"/>
                  </a:moveTo>
                  <a:lnTo>
                    <a:pt x="205" y="28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199" y="75"/>
                  </a:lnTo>
                  <a:lnTo>
                    <a:pt x="156" y="91"/>
                  </a:lnTo>
                  <a:lnTo>
                    <a:pt x="140" y="91"/>
                  </a:lnTo>
                  <a:lnTo>
                    <a:pt x="120" y="103"/>
                  </a:lnTo>
                  <a:lnTo>
                    <a:pt x="32" y="97"/>
                  </a:lnTo>
                  <a:lnTo>
                    <a:pt x="30" y="85"/>
                  </a:lnTo>
                  <a:lnTo>
                    <a:pt x="8" y="81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2" y="34"/>
                  </a:lnTo>
                  <a:lnTo>
                    <a:pt x="22" y="10"/>
                  </a:lnTo>
                  <a:lnTo>
                    <a:pt x="81" y="28"/>
                  </a:lnTo>
                  <a:lnTo>
                    <a:pt x="170" y="18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3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48" name="Freeform 38"/>
            <p:cNvSpPr>
              <a:spLocks/>
            </p:cNvSpPr>
            <p:nvPr/>
          </p:nvSpPr>
          <p:spPr bwMode="auto">
            <a:xfrm>
              <a:off x="867" y="1824"/>
              <a:ext cx="164" cy="390"/>
            </a:xfrm>
            <a:custGeom>
              <a:avLst/>
              <a:gdLst>
                <a:gd name="T0" fmla="*/ 9 w 329"/>
                <a:gd name="T1" fmla="*/ 24 h 780"/>
                <a:gd name="T2" fmla="*/ 9 w 329"/>
                <a:gd name="T3" fmla="*/ 21 h 780"/>
                <a:gd name="T4" fmla="*/ 9 w 329"/>
                <a:gd name="T5" fmla="*/ 19 h 780"/>
                <a:gd name="T6" fmla="*/ 9 w 329"/>
                <a:gd name="T7" fmla="*/ 18 h 780"/>
                <a:gd name="T8" fmla="*/ 9 w 329"/>
                <a:gd name="T9" fmla="*/ 19 h 780"/>
                <a:gd name="T10" fmla="*/ 7 w 329"/>
                <a:gd name="T11" fmla="*/ 20 h 780"/>
                <a:gd name="T12" fmla="*/ 6 w 329"/>
                <a:gd name="T13" fmla="*/ 20 h 780"/>
                <a:gd name="T14" fmla="*/ 5 w 329"/>
                <a:gd name="T15" fmla="*/ 20 h 780"/>
                <a:gd name="T16" fmla="*/ 4 w 329"/>
                <a:gd name="T17" fmla="*/ 19 h 780"/>
                <a:gd name="T18" fmla="*/ 4 w 329"/>
                <a:gd name="T19" fmla="*/ 19 h 780"/>
                <a:gd name="T20" fmla="*/ 3 w 329"/>
                <a:gd name="T21" fmla="*/ 18 h 780"/>
                <a:gd name="T22" fmla="*/ 3 w 329"/>
                <a:gd name="T23" fmla="*/ 17 h 780"/>
                <a:gd name="T24" fmla="*/ 3 w 329"/>
                <a:gd name="T25" fmla="*/ 15 h 780"/>
                <a:gd name="T26" fmla="*/ 3 w 329"/>
                <a:gd name="T27" fmla="*/ 15 h 780"/>
                <a:gd name="T28" fmla="*/ 3 w 329"/>
                <a:gd name="T29" fmla="*/ 14 h 780"/>
                <a:gd name="T30" fmla="*/ 3 w 329"/>
                <a:gd name="T31" fmla="*/ 14 h 780"/>
                <a:gd name="T32" fmla="*/ 3 w 329"/>
                <a:gd name="T33" fmla="*/ 13 h 780"/>
                <a:gd name="T34" fmla="*/ 4 w 329"/>
                <a:gd name="T35" fmla="*/ 13 h 780"/>
                <a:gd name="T36" fmla="*/ 4 w 329"/>
                <a:gd name="T37" fmla="*/ 12 h 780"/>
                <a:gd name="T38" fmla="*/ 5 w 329"/>
                <a:gd name="T39" fmla="*/ 12 h 780"/>
                <a:gd name="T40" fmla="*/ 6 w 329"/>
                <a:gd name="T41" fmla="*/ 12 h 780"/>
                <a:gd name="T42" fmla="*/ 6 w 329"/>
                <a:gd name="T43" fmla="*/ 12 h 780"/>
                <a:gd name="T44" fmla="*/ 6 w 329"/>
                <a:gd name="T45" fmla="*/ 12 h 780"/>
                <a:gd name="T46" fmla="*/ 7 w 329"/>
                <a:gd name="T47" fmla="*/ 12 h 780"/>
                <a:gd name="T48" fmla="*/ 7 w 329"/>
                <a:gd name="T49" fmla="*/ 12 h 780"/>
                <a:gd name="T50" fmla="*/ 8 w 329"/>
                <a:gd name="T51" fmla="*/ 12 h 780"/>
                <a:gd name="T52" fmla="*/ 8 w 329"/>
                <a:gd name="T53" fmla="*/ 12 h 780"/>
                <a:gd name="T54" fmla="*/ 9 w 329"/>
                <a:gd name="T55" fmla="*/ 13 h 780"/>
                <a:gd name="T56" fmla="*/ 9 w 329"/>
                <a:gd name="T57" fmla="*/ 14 h 780"/>
                <a:gd name="T58" fmla="*/ 10 w 329"/>
                <a:gd name="T59" fmla="*/ 13 h 780"/>
                <a:gd name="T60" fmla="*/ 10 w 329"/>
                <a:gd name="T61" fmla="*/ 13 h 780"/>
                <a:gd name="T62" fmla="*/ 10 w 329"/>
                <a:gd name="T63" fmla="*/ 5 h 780"/>
                <a:gd name="T64" fmla="*/ 9 w 329"/>
                <a:gd name="T65" fmla="*/ 1 h 780"/>
                <a:gd name="T66" fmla="*/ 9 w 329"/>
                <a:gd name="T67" fmla="*/ 0 h 780"/>
                <a:gd name="T68" fmla="*/ 7 w 329"/>
                <a:gd name="T69" fmla="*/ 2 h 780"/>
                <a:gd name="T70" fmla="*/ 5 w 329"/>
                <a:gd name="T71" fmla="*/ 5 h 780"/>
                <a:gd name="T72" fmla="*/ 5 w 329"/>
                <a:gd name="T73" fmla="*/ 5 h 780"/>
                <a:gd name="T74" fmla="*/ 0 w 329"/>
                <a:gd name="T75" fmla="*/ 12 h 780"/>
                <a:gd name="T76" fmla="*/ 0 w 329"/>
                <a:gd name="T77" fmla="*/ 15 h 780"/>
                <a:gd name="T78" fmla="*/ 3 w 329"/>
                <a:gd name="T79" fmla="*/ 20 h 7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9"/>
                <a:gd name="T121" fmla="*/ 0 h 780"/>
                <a:gd name="T122" fmla="*/ 329 w 329"/>
                <a:gd name="T123" fmla="*/ 780 h 7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9" h="780">
                  <a:moveTo>
                    <a:pt x="251" y="780"/>
                  </a:moveTo>
                  <a:lnTo>
                    <a:pt x="304" y="751"/>
                  </a:lnTo>
                  <a:lnTo>
                    <a:pt x="296" y="704"/>
                  </a:lnTo>
                  <a:lnTo>
                    <a:pt x="296" y="672"/>
                  </a:lnTo>
                  <a:lnTo>
                    <a:pt x="300" y="648"/>
                  </a:lnTo>
                  <a:lnTo>
                    <a:pt x="306" y="595"/>
                  </a:lnTo>
                  <a:lnTo>
                    <a:pt x="306" y="581"/>
                  </a:lnTo>
                  <a:lnTo>
                    <a:pt x="306" y="570"/>
                  </a:lnTo>
                  <a:lnTo>
                    <a:pt x="292" y="580"/>
                  </a:lnTo>
                  <a:lnTo>
                    <a:pt x="264" y="597"/>
                  </a:lnTo>
                  <a:lnTo>
                    <a:pt x="241" y="611"/>
                  </a:lnTo>
                  <a:lnTo>
                    <a:pt x="219" y="619"/>
                  </a:lnTo>
                  <a:lnTo>
                    <a:pt x="201" y="621"/>
                  </a:lnTo>
                  <a:lnTo>
                    <a:pt x="184" y="621"/>
                  </a:lnTo>
                  <a:lnTo>
                    <a:pt x="170" y="619"/>
                  </a:lnTo>
                  <a:lnTo>
                    <a:pt x="158" y="611"/>
                  </a:lnTo>
                  <a:lnTo>
                    <a:pt x="146" y="603"/>
                  </a:lnTo>
                  <a:lnTo>
                    <a:pt x="138" y="591"/>
                  </a:lnTo>
                  <a:lnTo>
                    <a:pt x="132" y="580"/>
                  </a:lnTo>
                  <a:lnTo>
                    <a:pt x="127" y="566"/>
                  </a:lnTo>
                  <a:lnTo>
                    <a:pt x="123" y="554"/>
                  </a:lnTo>
                  <a:lnTo>
                    <a:pt x="119" y="540"/>
                  </a:lnTo>
                  <a:lnTo>
                    <a:pt x="119" y="526"/>
                  </a:lnTo>
                  <a:lnTo>
                    <a:pt x="117" y="511"/>
                  </a:lnTo>
                  <a:lnTo>
                    <a:pt x="117" y="505"/>
                  </a:lnTo>
                  <a:lnTo>
                    <a:pt x="119" y="493"/>
                  </a:lnTo>
                  <a:lnTo>
                    <a:pt x="119" y="483"/>
                  </a:lnTo>
                  <a:lnTo>
                    <a:pt x="119" y="471"/>
                  </a:lnTo>
                  <a:lnTo>
                    <a:pt x="121" y="461"/>
                  </a:lnTo>
                  <a:lnTo>
                    <a:pt x="123" y="451"/>
                  </a:lnTo>
                  <a:lnTo>
                    <a:pt x="125" y="442"/>
                  </a:lnTo>
                  <a:lnTo>
                    <a:pt x="127" y="432"/>
                  </a:lnTo>
                  <a:lnTo>
                    <a:pt x="130" y="424"/>
                  </a:lnTo>
                  <a:lnTo>
                    <a:pt x="136" y="416"/>
                  </a:lnTo>
                  <a:lnTo>
                    <a:pt x="140" y="410"/>
                  </a:lnTo>
                  <a:lnTo>
                    <a:pt x="146" y="404"/>
                  </a:lnTo>
                  <a:lnTo>
                    <a:pt x="154" y="400"/>
                  </a:lnTo>
                  <a:lnTo>
                    <a:pt x="164" y="396"/>
                  </a:lnTo>
                  <a:lnTo>
                    <a:pt x="174" y="392"/>
                  </a:lnTo>
                  <a:lnTo>
                    <a:pt x="192" y="390"/>
                  </a:lnTo>
                  <a:lnTo>
                    <a:pt x="195" y="388"/>
                  </a:lnTo>
                  <a:lnTo>
                    <a:pt x="203" y="388"/>
                  </a:lnTo>
                  <a:lnTo>
                    <a:pt x="211" y="388"/>
                  </a:lnTo>
                  <a:lnTo>
                    <a:pt x="221" y="388"/>
                  </a:lnTo>
                  <a:lnTo>
                    <a:pt x="229" y="390"/>
                  </a:lnTo>
                  <a:lnTo>
                    <a:pt x="237" y="392"/>
                  </a:lnTo>
                  <a:lnTo>
                    <a:pt x="245" y="394"/>
                  </a:lnTo>
                  <a:lnTo>
                    <a:pt x="253" y="398"/>
                  </a:lnTo>
                  <a:lnTo>
                    <a:pt x="260" y="404"/>
                  </a:lnTo>
                  <a:lnTo>
                    <a:pt x="268" y="408"/>
                  </a:lnTo>
                  <a:lnTo>
                    <a:pt x="274" y="414"/>
                  </a:lnTo>
                  <a:lnTo>
                    <a:pt x="282" y="422"/>
                  </a:lnTo>
                  <a:lnTo>
                    <a:pt x="290" y="430"/>
                  </a:lnTo>
                  <a:lnTo>
                    <a:pt x="296" y="438"/>
                  </a:lnTo>
                  <a:lnTo>
                    <a:pt x="304" y="450"/>
                  </a:lnTo>
                  <a:lnTo>
                    <a:pt x="314" y="465"/>
                  </a:lnTo>
                  <a:lnTo>
                    <a:pt x="322" y="432"/>
                  </a:lnTo>
                  <a:lnTo>
                    <a:pt x="329" y="426"/>
                  </a:lnTo>
                  <a:lnTo>
                    <a:pt x="325" y="422"/>
                  </a:lnTo>
                  <a:lnTo>
                    <a:pt x="325" y="363"/>
                  </a:lnTo>
                  <a:lnTo>
                    <a:pt x="329" y="144"/>
                  </a:lnTo>
                  <a:lnTo>
                    <a:pt x="322" y="48"/>
                  </a:lnTo>
                  <a:lnTo>
                    <a:pt x="314" y="14"/>
                  </a:lnTo>
                  <a:lnTo>
                    <a:pt x="314" y="8"/>
                  </a:lnTo>
                  <a:lnTo>
                    <a:pt x="304" y="0"/>
                  </a:lnTo>
                  <a:lnTo>
                    <a:pt x="274" y="8"/>
                  </a:lnTo>
                  <a:lnTo>
                    <a:pt x="237" y="34"/>
                  </a:lnTo>
                  <a:lnTo>
                    <a:pt x="231" y="54"/>
                  </a:lnTo>
                  <a:lnTo>
                    <a:pt x="170" y="134"/>
                  </a:lnTo>
                  <a:lnTo>
                    <a:pt x="170" y="142"/>
                  </a:lnTo>
                  <a:lnTo>
                    <a:pt x="162" y="144"/>
                  </a:lnTo>
                  <a:lnTo>
                    <a:pt x="50" y="298"/>
                  </a:lnTo>
                  <a:lnTo>
                    <a:pt x="6" y="394"/>
                  </a:lnTo>
                  <a:lnTo>
                    <a:pt x="0" y="448"/>
                  </a:lnTo>
                  <a:lnTo>
                    <a:pt x="2" y="485"/>
                  </a:lnTo>
                  <a:lnTo>
                    <a:pt x="10" y="522"/>
                  </a:lnTo>
                  <a:lnTo>
                    <a:pt x="97" y="639"/>
                  </a:lnTo>
                  <a:lnTo>
                    <a:pt x="251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1380" name="Rectangle 4" descr="Дуб"/>
          <p:cNvSpPr>
            <a:spLocks noChangeArrowheads="1"/>
          </p:cNvSpPr>
          <p:nvPr/>
        </p:nvSpPr>
        <p:spPr bwMode="auto">
          <a:xfrm rot="301450">
            <a:off x="1619250" y="4652963"/>
            <a:ext cx="4106863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 rot="281015">
            <a:off x="2051050" y="4724400"/>
            <a:ext cx="3400425" cy="503238"/>
          </a:xfrm>
          <a:prstGeom prst="parallelogram">
            <a:avLst>
              <a:gd name="adj" fmla="val 963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 rot="1293050">
            <a:off x="2244725" y="4891088"/>
            <a:ext cx="215900" cy="1296987"/>
          </a:xfrm>
          <a:prstGeom prst="upArrow">
            <a:avLst>
              <a:gd name="adj1" fmla="val 50000"/>
              <a:gd name="adj2" fmla="val 150184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168400" y="6081713"/>
            <a:ext cx="1871663" cy="576262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1239838" y="622617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фотопластинка</a:t>
            </a:r>
          </a:p>
        </p:txBody>
      </p:sp>
      <p:sp>
        <p:nvSpPr>
          <p:cNvPr id="101388" name="Oval 12"/>
          <p:cNvSpPr>
            <a:spLocks noChangeArrowheads="1"/>
          </p:cNvSpPr>
          <p:nvPr/>
        </p:nvSpPr>
        <p:spPr bwMode="auto">
          <a:xfrm>
            <a:off x="3563938" y="4868863"/>
            <a:ext cx="936625" cy="288925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1389" name="Picture 13" descr="no16_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16764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0" name="Rectangle 14" descr="Орех"/>
          <p:cNvSpPr>
            <a:spLocks noChangeArrowheads="1"/>
          </p:cNvSpPr>
          <p:nvPr/>
        </p:nvSpPr>
        <p:spPr bwMode="auto">
          <a:xfrm rot="265334">
            <a:off x="1619250" y="4649788"/>
            <a:ext cx="4106863" cy="6477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86" name="Freeform 10" descr="Коричневый мрамор"/>
          <p:cNvSpPr>
            <a:spLocks/>
          </p:cNvSpPr>
          <p:nvPr/>
        </p:nvSpPr>
        <p:spPr bwMode="auto">
          <a:xfrm>
            <a:off x="323850" y="908050"/>
            <a:ext cx="936625" cy="865188"/>
          </a:xfrm>
          <a:custGeom>
            <a:avLst/>
            <a:gdLst>
              <a:gd name="T0" fmla="*/ 0 w 923"/>
              <a:gd name="T1" fmla="*/ 2147483647 h 701"/>
              <a:gd name="T2" fmla="*/ 2147483647 w 923"/>
              <a:gd name="T3" fmla="*/ 2147483647 h 701"/>
              <a:gd name="T4" fmla="*/ 2147483647 w 923"/>
              <a:gd name="T5" fmla="*/ 2147483647 h 701"/>
              <a:gd name="T6" fmla="*/ 2147483647 w 923"/>
              <a:gd name="T7" fmla="*/ 2147483647 h 701"/>
              <a:gd name="T8" fmla="*/ 2147483647 w 923"/>
              <a:gd name="T9" fmla="*/ 2147483647 h 701"/>
              <a:gd name="T10" fmla="*/ 2147483647 w 923"/>
              <a:gd name="T11" fmla="*/ 2147483647 h 701"/>
              <a:gd name="T12" fmla="*/ 2147483647 w 923"/>
              <a:gd name="T13" fmla="*/ 2147483647 h 701"/>
              <a:gd name="T14" fmla="*/ 2147483647 w 923"/>
              <a:gd name="T15" fmla="*/ 2147483647 h 701"/>
              <a:gd name="T16" fmla="*/ 2147483647 w 923"/>
              <a:gd name="T17" fmla="*/ 2147483647 h 701"/>
              <a:gd name="T18" fmla="*/ 2147483647 w 923"/>
              <a:gd name="T19" fmla="*/ 2147483647 h 701"/>
              <a:gd name="T20" fmla="*/ 2147483647 w 923"/>
              <a:gd name="T21" fmla="*/ 2147483647 h 701"/>
              <a:gd name="T22" fmla="*/ 2147483647 w 923"/>
              <a:gd name="T23" fmla="*/ 2147483647 h 701"/>
              <a:gd name="T24" fmla="*/ 2147483647 w 923"/>
              <a:gd name="T25" fmla="*/ 2147483647 h 701"/>
              <a:gd name="T26" fmla="*/ 2147483647 w 923"/>
              <a:gd name="T27" fmla="*/ 2147483647 h 701"/>
              <a:gd name="T28" fmla="*/ 2147483647 w 923"/>
              <a:gd name="T29" fmla="*/ 2147483647 h 701"/>
              <a:gd name="T30" fmla="*/ 2147483647 w 923"/>
              <a:gd name="T31" fmla="*/ 2147483647 h 701"/>
              <a:gd name="T32" fmla="*/ 2147483647 w 923"/>
              <a:gd name="T33" fmla="*/ 2147483647 h 701"/>
              <a:gd name="T34" fmla="*/ 2147483647 w 923"/>
              <a:gd name="T35" fmla="*/ 2147483647 h 701"/>
              <a:gd name="T36" fmla="*/ 2147483647 w 923"/>
              <a:gd name="T37" fmla="*/ 2147483647 h 701"/>
              <a:gd name="T38" fmla="*/ 0 w 923"/>
              <a:gd name="T39" fmla="*/ 2147483647 h 7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23"/>
              <a:gd name="T61" fmla="*/ 0 h 701"/>
              <a:gd name="T62" fmla="*/ 923 w 923"/>
              <a:gd name="T63" fmla="*/ 701 h 7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23" h="701">
                <a:moveTo>
                  <a:pt x="0" y="358"/>
                </a:moveTo>
                <a:cubicBezTo>
                  <a:pt x="3" y="316"/>
                  <a:pt x="3" y="273"/>
                  <a:pt x="8" y="231"/>
                </a:cubicBezTo>
                <a:cubicBezTo>
                  <a:pt x="9" y="222"/>
                  <a:pt x="11" y="211"/>
                  <a:pt x="17" y="205"/>
                </a:cubicBezTo>
                <a:cubicBezTo>
                  <a:pt x="43" y="179"/>
                  <a:pt x="84" y="158"/>
                  <a:pt x="119" y="146"/>
                </a:cubicBezTo>
                <a:cubicBezTo>
                  <a:pt x="165" y="100"/>
                  <a:pt x="191" y="38"/>
                  <a:pt x="246" y="2"/>
                </a:cubicBezTo>
                <a:cubicBezTo>
                  <a:pt x="370" y="5"/>
                  <a:pt x="494" y="0"/>
                  <a:pt x="618" y="11"/>
                </a:cubicBezTo>
                <a:cubicBezTo>
                  <a:pt x="620" y="11"/>
                  <a:pt x="634" y="60"/>
                  <a:pt x="635" y="61"/>
                </a:cubicBezTo>
                <a:cubicBezTo>
                  <a:pt x="657" y="83"/>
                  <a:pt x="697" y="74"/>
                  <a:pt x="728" y="78"/>
                </a:cubicBezTo>
                <a:cubicBezTo>
                  <a:pt x="748" y="83"/>
                  <a:pt x="773" y="80"/>
                  <a:pt x="788" y="95"/>
                </a:cubicBezTo>
                <a:cubicBezTo>
                  <a:pt x="794" y="101"/>
                  <a:pt x="792" y="113"/>
                  <a:pt x="796" y="121"/>
                </a:cubicBezTo>
                <a:cubicBezTo>
                  <a:pt x="824" y="171"/>
                  <a:pt x="844" y="205"/>
                  <a:pt x="898" y="222"/>
                </a:cubicBezTo>
                <a:cubicBezTo>
                  <a:pt x="921" y="295"/>
                  <a:pt x="923" y="451"/>
                  <a:pt x="923" y="451"/>
                </a:cubicBezTo>
                <a:cubicBezTo>
                  <a:pt x="920" y="485"/>
                  <a:pt x="922" y="520"/>
                  <a:pt x="915" y="553"/>
                </a:cubicBezTo>
                <a:cubicBezTo>
                  <a:pt x="901" y="624"/>
                  <a:pt x="770" y="632"/>
                  <a:pt x="720" y="637"/>
                </a:cubicBezTo>
                <a:cubicBezTo>
                  <a:pt x="675" y="653"/>
                  <a:pt x="703" y="641"/>
                  <a:pt x="644" y="680"/>
                </a:cubicBezTo>
                <a:cubicBezTo>
                  <a:pt x="635" y="686"/>
                  <a:pt x="618" y="697"/>
                  <a:pt x="618" y="697"/>
                </a:cubicBezTo>
                <a:cubicBezTo>
                  <a:pt x="480" y="694"/>
                  <a:pt x="341" y="701"/>
                  <a:pt x="203" y="688"/>
                </a:cubicBezTo>
                <a:cubicBezTo>
                  <a:pt x="202" y="688"/>
                  <a:pt x="140" y="646"/>
                  <a:pt x="127" y="637"/>
                </a:cubicBezTo>
                <a:cubicBezTo>
                  <a:pt x="119" y="631"/>
                  <a:pt x="102" y="620"/>
                  <a:pt x="102" y="620"/>
                </a:cubicBezTo>
                <a:cubicBezTo>
                  <a:pt x="50" y="544"/>
                  <a:pt x="62" y="420"/>
                  <a:pt x="0" y="358"/>
                </a:cubicBez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3132138" y="1484313"/>
            <a:ext cx="2663825" cy="22320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91" name="WordArt 15"/>
          <p:cNvSpPr>
            <a:spLocks noChangeArrowheads="1" noChangeShapeType="1" noTextEdit="1"/>
          </p:cNvSpPr>
          <p:nvPr/>
        </p:nvSpPr>
        <p:spPr bwMode="auto">
          <a:xfrm>
            <a:off x="3492500" y="1916113"/>
            <a:ext cx="2016125" cy="12779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1801"/>
                <a:gd name="adj2" fmla="val 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Comic Sans MS"/>
              </a:rPr>
              <a:t>Соль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Comic Sans MS"/>
              </a:rPr>
              <a:t>урана</a:t>
            </a:r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4284663" y="3429000"/>
            <a:ext cx="142875" cy="647700"/>
          </a:xfrm>
          <a:prstGeom prst="downArrow">
            <a:avLst>
              <a:gd name="adj1" fmla="val 50000"/>
              <a:gd name="adj2" fmla="val 11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95" name="Freeform 19" descr="Коричневый мрамор"/>
          <p:cNvSpPr>
            <a:spLocks/>
          </p:cNvSpPr>
          <p:nvPr/>
        </p:nvSpPr>
        <p:spPr bwMode="auto">
          <a:xfrm>
            <a:off x="4067175" y="4149725"/>
            <a:ext cx="936625" cy="865188"/>
          </a:xfrm>
          <a:custGeom>
            <a:avLst/>
            <a:gdLst>
              <a:gd name="T0" fmla="*/ 0 w 923"/>
              <a:gd name="T1" fmla="*/ 2147483647 h 701"/>
              <a:gd name="T2" fmla="*/ 2147483647 w 923"/>
              <a:gd name="T3" fmla="*/ 2147483647 h 701"/>
              <a:gd name="T4" fmla="*/ 2147483647 w 923"/>
              <a:gd name="T5" fmla="*/ 2147483647 h 701"/>
              <a:gd name="T6" fmla="*/ 2147483647 w 923"/>
              <a:gd name="T7" fmla="*/ 2147483647 h 701"/>
              <a:gd name="T8" fmla="*/ 2147483647 w 923"/>
              <a:gd name="T9" fmla="*/ 2147483647 h 701"/>
              <a:gd name="T10" fmla="*/ 2147483647 w 923"/>
              <a:gd name="T11" fmla="*/ 2147483647 h 701"/>
              <a:gd name="T12" fmla="*/ 2147483647 w 923"/>
              <a:gd name="T13" fmla="*/ 2147483647 h 701"/>
              <a:gd name="T14" fmla="*/ 2147483647 w 923"/>
              <a:gd name="T15" fmla="*/ 2147483647 h 701"/>
              <a:gd name="T16" fmla="*/ 2147483647 w 923"/>
              <a:gd name="T17" fmla="*/ 2147483647 h 701"/>
              <a:gd name="T18" fmla="*/ 2147483647 w 923"/>
              <a:gd name="T19" fmla="*/ 2147483647 h 701"/>
              <a:gd name="T20" fmla="*/ 2147483647 w 923"/>
              <a:gd name="T21" fmla="*/ 2147483647 h 701"/>
              <a:gd name="T22" fmla="*/ 2147483647 w 923"/>
              <a:gd name="T23" fmla="*/ 2147483647 h 701"/>
              <a:gd name="T24" fmla="*/ 2147483647 w 923"/>
              <a:gd name="T25" fmla="*/ 2147483647 h 701"/>
              <a:gd name="T26" fmla="*/ 2147483647 w 923"/>
              <a:gd name="T27" fmla="*/ 2147483647 h 701"/>
              <a:gd name="T28" fmla="*/ 2147483647 w 923"/>
              <a:gd name="T29" fmla="*/ 2147483647 h 701"/>
              <a:gd name="T30" fmla="*/ 2147483647 w 923"/>
              <a:gd name="T31" fmla="*/ 2147483647 h 701"/>
              <a:gd name="T32" fmla="*/ 2147483647 w 923"/>
              <a:gd name="T33" fmla="*/ 2147483647 h 701"/>
              <a:gd name="T34" fmla="*/ 2147483647 w 923"/>
              <a:gd name="T35" fmla="*/ 2147483647 h 701"/>
              <a:gd name="T36" fmla="*/ 2147483647 w 923"/>
              <a:gd name="T37" fmla="*/ 2147483647 h 701"/>
              <a:gd name="T38" fmla="*/ 0 w 923"/>
              <a:gd name="T39" fmla="*/ 2147483647 h 7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23"/>
              <a:gd name="T61" fmla="*/ 0 h 701"/>
              <a:gd name="T62" fmla="*/ 923 w 923"/>
              <a:gd name="T63" fmla="*/ 701 h 7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23" h="701">
                <a:moveTo>
                  <a:pt x="0" y="358"/>
                </a:moveTo>
                <a:cubicBezTo>
                  <a:pt x="3" y="316"/>
                  <a:pt x="3" y="273"/>
                  <a:pt x="8" y="231"/>
                </a:cubicBezTo>
                <a:cubicBezTo>
                  <a:pt x="9" y="222"/>
                  <a:pt x="11" y="211"/>
                  <a:pt x="17" y="205"/>
                </a:cubicBezTo>
                <a:cubicBezTo>
                  <a:pt x="43" y="179"/>
                  <a:pt x="84" y="158"/>
                  <a:pt x="119" y="146"/>
                </a:cubicBezTo>
                <a:cubicBezTo>
                  <a:pt x="165" y="100"/>
                  <a:pt x="191" y="38"/>
                  <a:pt x="246" y="2"/>
                </a:cubicBezTo>
                <a:cubicBezTo>
                  <a:pt x="370" y="5"/>
                  <a:pt x="494" y="0"/>
                  <a:pt x="618" y="11"/>
                </a:cubicBezTo>
                <a:cubicBezTo>
                  <a:pt x="620" y="11"/>
                  <a:pt x="634" y="60"/>
                  <a:pt x="635" y="61"/>
                </a:cubicBezTo>
                <a:cubicBezTo>
                  <a:pt x="657" y="83"/>
                  <a:pt x="697" y="74"/>
                  <a:pt x="728" y="78"/>
                </a:cubicBezTo>
                <a:cubicBezTo>
                  <a:pt x="748" y="83"/>
                  <a:pt x="773" y="80"/>
                  <a:pt x="788" y="95"/>
                </a:cubicBezTo>
                <a:cubicBezTo>
                  <a:pt x="794" y="101"/>
                  <a:pt x="792" y="113"/>
                  <a:pt x="796" y="121"/>
                </a:cubicBezTo>
                <a:cubicBezTo>
                  <a:pt x="824" y="171"/>
                  <a:pt x="844" y="205"/>
                  <a:pt x="898" y="222"/>
                </a:cubicBezTo>
                <a:cubicBezTo>
                  <a:pt x="921" y="295"/>
                  <a:pt x="923" y="451"/>
                  <a:pt x="923" y="451"/>
                </a:cubicBezTo>
                <a:cubicBezTo>
                  <a:pt x="920" y="485"/>
                  <a:pt x="922" y="520"/>
                  <a:pt x="915" y="553"/>
                </a:cubicBezTo>
                <a:cubicBezTo>
                  <a:pt x="901" y="624"/>
                  <a:pt x="770" y="632"/>
                  <a:pt x="720" y="637"/>
                </a:cubicBezTo>
                <a:cubicBezTo>
                  <a:pt x="675" y="653"/>
                  <a:pt x="703" y="641"/>
                  <a:pt x="644" y="680"/>
                </a:cubicBezTo>
                <a:cubicBezTo>
                  <a:pt x="635" y="686"/>
                  <a:pt x="618" y="697"/>
                  <a:pt x="618" y="697"/>
                </a:cubicBezTo>
                <a:cubicBezTo>
                  <a:pt x="480" y="694"/>
                  <a:pt x="341" y="701"/>
                  <a:pt x="203" y="688"/>
                </a:cubicBezTo>
                <a:cubicBezTo>
                  <a:pt x="202" y="688"/>
                  <a:pt x="140" y="646"/>
                  <a:pt x="127" y="637"/>
                </a:cubicBezTo>
                <a:cubicBezTo>
                  <a:pt x="119" y="631"/>
                  <a:pt x="102" y="620"/>
                  <a:pt x="102" y="620"/>
                </a:cubicBezTo>
                <a:cubicBezTo>
                  <a:pt x="50" y="544"/>
                  <a:pt x="62" y="420"/>
                  <a:pt x="0" y="358"/>
                </a:cubicBez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1434" name="Picture 5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54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1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40955 0.47191 " pathEditMode="relative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40955 0.47191 " pathEditMode="relative" ptsTypes="AA">
                                      <p:cBhvr>
                                        <p:cTn id="33" dur="2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844 -0.01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844 -0.01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2.96296E-6 L -0.36233 -0.0419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0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6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434"/>
                </p:tgtEl>
              </p:cMediaNode>
            </p:audio>
          </p:childTnLst>
        </p:cTn>
      </p:par>
    </p:tnLst>
    <p:bldLst>
      <p:bldP spid="101380" grpId="0" animBg="1"/>
      <p:bldP spid="101382" grpId="0" animBg="1"/>
      <p:bldP spid="101383" grpId="0" animBg="1"/>
      <p:bldP spid="101384" grpId="0" animBg="1"/>
      <p:bldP spid="101388" grpId="0" animBg="1"/>
      <p:bldP spid="101390" grpId="0" animBg="1"/>
      <p:bldP spid="101390" grpId="1" animBg="1"/>
      <p:bldP spid="101386" grpId="0" animBg="1"/>
      <p:bldP spid="101386" grpId="1" animBg="1"/>
      <p:bldP spid="101386" grpId="2" animBg="1"/>
      <p:bldP spid="101386" grpId="3" animBg="1"/>
      <p:bldP spid="101392" grpId="0" animBg="1"/>
      <p:bldP spid="101392" grpId="1" animBg="1"/>
      <p:bldP spid="101391" grpId="0" animBg="1"/>
      <p:bldP spid="101391" grpId="1" animBg="1"/>
      <p:bldP spid="101393" grpId="0" animBg="1"/>
      <p:bldP spid="101393" grpId="1" animBg="1"/>
      <p:bldP spid="101395" grpId="0" animBg="1"/>
      <p:bldP spid="1013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LLKB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71550" y="981075"/>
            <a:ext cx="7200900" cy="4968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411" name="Picture 11" descr="CATLC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196975"/>
            <a:ext cx="1998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CLOUD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963613"/>
            <a:ext cx="3421063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CATLC0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2349500"/>
            <a:ext cx="34559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4932363" y="3716338"/>
            <a:ext cx="3357562" cy="2984500"/>
            <a:chOff x="-522" y="799"/>
            <a:chExt cx="3068" cy="2727"/>
          </a:xfrm>
        </p:grpSpPr>
        <p:sp>
          <p:nvSpPr>
            <p:cNvPr id="1434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522" y="799"/>
              <a:ext cx="3068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4"/>
            <p:cNvSpPr>
              <a:spLocks/>
            </p:cNvSpPr>
            <p:nvPr/>
          </p:nvSpPr>
          <p:spPr bwMode="auto">
            <a:xfrm>
              <a:off x="-484" y="838"/>
              <a:ext cx="2990" cy="2649"/>
            </a:xfrm>
            <a:custGeom>
              <a:avLst/>
              <a:gdLst>
                <a:gd name="T0" fmla="*/ 61 w 5978"/>
                <a:gd name="T1" fmla="*/ 22 h 5296"/>
                <a:gd name="T2" fmla="*/ 63 w 5978"/>
                <a:gd name="T3" fmla="*/ 46 h 5296"/>
                <a:gd name="T4" fmla="*/ 37 w 5978"/>
                <a:gd name="T5" fmla="*/ 24 h 5296"/>
                <a:gd name="T6" fmla="*/ 47 w 5978"/>
                <a:gd name="T7" fmla="*/ 59 h 5296"/>
                <a:gd name="T8" fmla="*/ 11 w 5978"/>
                <a:gd name="T9" fmla="*/ 60 h 5296"/>
                <a:gd name="T10" fmla="*/ 29 w 5978"/>
                <a:gd name="T11" fmla="*/ 82 h 5296"/>
                <a:gd name="T12" fmla="*/ 4 w 5978"/>
                <a:gd name="T13" fmla="*/ 104 h 5296"/>
                <a:gd name="T14" fmla="*/ 49 w 5978"/>
                <a:gd name="T15" fmla="*/ 123 h 5296"/>
                <a:gd name="T16" fmla="*/ 37 w 5978"/>
                <a:gd name="T17" fmla="*/ 157 h 5296"/>
                <a:gd name="T18" fmla="*/ 73 w 5978"/>
                <a:gd name="T19" fmla="*/ 145 h 5296"/>
                <a:gd name="T20" fmla="*/ 90 w 5978"/>
                <a:gd name="T21" fmla="*/ 164 h 5296"/>
                <a:gd name="T22" fmla="*/ 107 w 5978"/>
                <a:gd name="T23" fmla="*/ 151 h 5296"/>
                <a:gd name="T24" fmla="*/ 140 w 5978"/>
                <a:gd name="T25" fmla="*/ 157 h 5296"/>
                <a:gd name="T26" fmla="*/ 140 w 5978"/>
                <a:gd name="T27" fmla="*/ 123 h 5296"/>
                <a:gd name="T28" fmla="*/ 153 w 5978"/>
                <a:gd name="T29" fmla="*/ 115 h 5296"/>
                <a:gd name="T30" fmla="*/ 152 w 5978"/>
                <a:gd name="T31" fmla="*/ 98 h 5296"/>
                <a:gd name="T32" fmla="*/ 167 w 5978"/>
                <a:gd name="T33" fmla="*/ 81 h 5296"/>
                <a:gd name="T34" fmla="*/ 140 w 5978"/>
                <a:gd name="T35" fmla="*/ 65 h 5296"/>
                <a:gd name="T36" fmla="*/ 158 w 5978"/>
                <a:gd name="T37" fmla="*/ 30 h 5296"/>
                <a:gd name="T38" fmla="*/ 110 w 5978"/>
                <a:gd name="T39" fmla="*/ 43 h 5296"/>
                <a:gd name="T40" fmla="*/ 100 w 5978"/>
                <a:gd name="T41" fmla="*/ 13 h 5296"/>
                <a:gd name="T42" fmla="*/ 80 w 5978"/>
                <a:gd name="T43" fmla="*/ 0 h 5296"/>
                <a:gd name="T44" fmla="*/ 102 w 5978"/>
                <a:gd name="T45" fmla="*/ 35 h 5296"/>
                <a:gd name="T46" fmla="*/ 147 w 5978"/>
                <a:gd name="T47" fmla="*/ 3 h 5296"/>
                <a:gd name="T48" fmla="*/ 134 w 5978"/>
                <a:gd name="T49" fmla="*/ 62 h 5296"/>
                <a:gd name="T50" fmla="*/ 187 w 5978"/>
                <a:gd name="T51" fmla="*/ 57 h 5296"/>
                <a:gd name="T52" fmla="*/ 149 w 5978"/>
                <a:gd name="T53" fmla="*/ 91 h 5296"/>
                <a:gd name="T54" fmla="*/ 179 w 5978"/>
                <a:gd name="T55" fmla="*/ 105 h 5296"/>
                <a:gd name="T56" fmla="*/ 149 w 5978"/>
                <a:gd name="T57" fmla="*/ 116 h 5296"/>
                <a:gd name="T58" fmla="*/ 150 w 5978"/>
                <a:gd name="T59" fmla="*/ 141 h 5296"/>
                <a:gd name="T60" fmla="*/ 119 w 5978"/>
                <a:gd name="T61" fmla="*/ 141 h 5296"/>
                <a:gd name="T62" fmla="*/ 110 w 5978"/>
                <a:gd name="T63" fmla="*/ 162 h 5296"/>
                <a:gd name="T64" fmla="*/ 80 w 5978"/>
                <a:gd name="T65" fmla="*/ 142 h 5296"/>
                <a:gd name="T66" fmla="*/ 67 w 5978"/>
                <a:gd name="T67" fmla="*/ 156 h 5296"/>
                <a:gd name="T68" fmla="*/ 47 w 5978"/>
                <a:gd name="T69" fmla="*/ 135 h 5296"/>
                <a:gd name="T70" fmla="*/ 15 w 5978"/>
                <a:gd name="T71" fmla="*/ 132 h 5296"/>
                <a:gd name="T72" fmla="*/ 38 w 5978"/>
                <a:gd name="T73" fmla="*/ 92 h 5296"/>
                <a:gd name="T74" fmla="*/ 16 w 5978"/>
                <a:gd name="T75" fmla="*/ 79 h 5296"/>
                <a:gd name="T76" fmla="*/ 41 w 5978"/>
                <a:gd name="T77" fmla="*/ 60 h 5296"/>
                <a:gd name="T78" fmla="*/ 36 w 5978"/>
                <a:gd name="T79" fmla="*/ 50 h 5296"/>
                <a:gd name="T80" fmla="*/ 45 w 5978"/>
                <a:gd name="T81" fmla="*/ 36 h 5296"/>
                <a:gd name="T82" fmla="*/ 59 w 5978"/>
                <a:gd name="T83" fmla="*/ 38 h 5296"/>
                <a:gd name="T84" fmla="*/ 78 w 5978"/>
                <a:gd name="T85" fmla="*/ 33 h 52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78"/>
                <a:gd name="T130" fmla="*/ 0 h 5296"/>
                <a:gd name="T131" fmla="*/ 5978 w 5978"/>
                <a:gd name="T132" fmla="*/ 5296 h 52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78" h="5296">
                  <a:moveTo>
                    <a:pt x="2539" y="53"/>
                  </a:moveTo>
                  <a:lnTo>
                    <a:pt x="2490" y="1079"/>
                  </a:lnTo>
                  <a:lnTo>
                    <a:pt x="1936" y="689"/>
                  </a:lnTo>
                  <a:lnTo>
                    <a:pt x="2121" y="1325"/>
                  </a:lnTo>
                  <a:lnTo>
                    <a:pt x="1914" y="1223"/>
                  </a:lnTo>
                  <a:lnTo>
                    <a:pt x="2005" y="1453"/>
                  </a:lnTo>
                  <a:lnTo>
                    <a:pt x="1702" y="1379"/>
                  </a:lnTo>
                  <a:lnTo>
                    <a:pt x="1448" y="1207"/>
                  </a:lnTo>
                  <a:lnTo>
                    <a:pt x="1178" y="758"/>
                  </a:lnTo>
                  <a:lnTo>
                    <a:pt x="1660" y="1816"/>
                  </a:lnTo>
                  <a:lnTo>
                    <a:pt x="1205" y="1621"/>
                  </a:lnTo>
                  <a:lnTo>
                    <a:pt x="1477" y="1881"/>
                  </a:lnTo>
                  <a:lnTo>
                    <a:pt x="1131" y="1759"/>
                  </a:lnTo>
                  <a:lnTo>
                    <a:pt x="1329" y="1920"/>
                  </a:lnTo>
                  <a:lnTo>
                    <a:pt x="343" y="1897"/>
                  </a:lnTo>
                  <a:lnTo>
                    <a:pt x="1298" y="2456"/>
                  </a:lnTo>
                  <a:lnTo>
                    <a:pt x="614" y="2531"/>
                  </a:lnTo>
                  <a:lnTo>
                    <a:pt x="910" y="2606"/>
                  </a:lnTo>
                  <a:lnTo>
                    <a:pt x="595" y="2736"/>
                  </a:lnTo>
                  <a:lnTo>
                    <a:pt x="1259" y="2927"/>
                  </a:lnTo>
                  <a:lnTo>
                    <a:pt x="108" y="3323"/>
                  </a:lnTo>
                  <a:lnTo>
                    <a:pt x="1329" y="3472"/>
                  </a:lnTo>
                  <a:lnTo>
                    <a:pt x="540" y="4174"/>
                  </a:lnTo>
                  <a:lnTo>
                    <a:pt x="1552" y="3921"/>
                  </a:lnTo>
                  <a:lnTo>
                    <a:pt x="804" y="4794"/>
                  </a:lnTo>
                  <a:lnTo>
                    <a:pt x="1515" y="4260"/>
                  </a:lnTo>
                  <a:lnTo>
                    <a:pt x="1156" y="4997"/>
                  </a:lnTo>
                  <a:lnTo>
                    <a:pt x="2259" y="4380"/>
                  </a:lnTo>
                  <a:lnTo>
                    <a:pt x="2161" y="4875"/>
                  </a:lnTo>
                  <a:lnTo>
                    <a:pt x="2305" y="4630"/>
                  </a:lnTo>
                  <a:lnTo>
                    <a:pt x="2375" y="5105"/>
                  </a:lnTo>
                  <a:lnTo>
                    <a:pt x="2567" y="4497"/>
                  </a:lnTo>
                  <a:lnTo>
                    <a:pt x="2858" y="5235"/>
                  </a:lnTo>
                  <a:lnTo>
                    <a:pt x="3120" y="4603"/>
                  </a:lnTo>
                  <a:lnTo>
                    <a:pt x="3473" y="5093"/>
                  </a:lnTo>
                  <a:lnTo>
                    <a:pt x="3404" y="4802"/>
                  </a:lnTo>
                  <a:lnTo>
                    <a:pt x="3945" y="5186"/>
                  </a:lnTo>
                  <a:lnTo>
                    <a:pt x="3766" y="4449"/>
                  </a:lnTo>
                  <a:lnTo>
                    <a:pt x="4458" y="4997"/>
                  </a:lnTo>
                  <a:lnTo>
                    <a:pt x="4198" y="4103"/>
                  </a:lnTo>
                  <a:lnTo>
                    <a:pt x="4751" y="4445"/>
                  </a:lnTo>
                  <a:lnTo>
                    <a:pt x="4461" y="3919"/>
                  </a:lnTo>
                  <a:lnTo>
                    <a:pt x="5234" y="4095"/>
                  </a:lnTo>
                  <a:lnTo>
                    <a:pt x="4680" y="3697"/>
                  </a:lnTo>
                  <a:lnTo>
                    <a:pt x="4893" y="3661"/>
                  </a:lnTo>
                  <a:lnTo>
                    <a:pt x="4645" y="3419"/>
                  </a:lnTo>
                  <a:lnTo>
                    <a:pt x="5588" y="3346"/>
                  </a:lnTo>
                  <a:lnTo>
                    <a:pt x="4832" y="3128"/>
                  </a:lnTo>
                  <a:lnTo>
                    <a:pt x="5054" y="2921"/>
                  </a:lnTo>
                  <a:lnTo>
                    <a:pt x="4676" y="2909"/>
                  </a:lnTo>
                  <a:lnTo>
                    <a:pt x="5312" y="2588"/>
                  </a:lnTo>
                  <a:lnTo>
                    <a:pt x="4682" y="2513"/>
                  </a:lnTo>
                  <a:lnTo>
                    <a:pt x="5909" y="1816"/>
                  </a:lnTo>
                  <a:lnTo>
                    <a:pt x="4461" y="2078"/>
                  </a:lnTo>
                  <a:lnTo>
                    <a:pt x="4704" y="1788"/>
                  </a:lnTo>
                  <a:lnTo>
                    <a:pt x="4233" y="1995"/>
                  </a:lnTo>
                  <a:lnTo>
                    <a:pt x="5033" y="931"/>
                  </a:lnTo>
                  <a:lnTo>
                    <a:pt x="4018" y="1576"/>
                  </a:lnTo>
                  <a:lnTo>
                    <a:pt x="4645" y="132"/>
                  </a:lnTo>
                  <a:lnTo>
                    <a:pt x="3496" y="1363"/>
                  </a:lnTo>
                  <a:lnTo>
                    <a:pt x="3650" y="189"/>
                  </a:lnTo>
                  <a:lnTo>
                    <a:pt x="3242" y="1168"/>
                  </a:lnTo>
                  <a:lnTo>
                    <a:pt x="3169" y="402"/>
                  </a:lnTo>
                  <a:lnTo>
                    <a:pt x="2988" y="1026"/>
                  </a:lnTo>
                  <a:lnTo>
                    <a:pt x="2539" y="55"/>
                  </a:lnTo>
                  <a:lnTo>
                    <a:pt x="2529" y="0"/>
                  </a:lnTo>
                  <a:lnTo>
                    <a:pt x="2988" y="987"/>
                  </a:lnTo>
                  <a:lnTo>
                    <a:pt x="3175" y="287"/>
                  </a:lnTo>
                  <a:lnTo>
                    <a:pt x="3256" y="1095"/>
                  </a:lnTo>
                  <a:lnTo>
                    <a:pt x="3687" y="73"/>
                  </a:lnTo>
                  <a:lnTo>
                    <a:pt x="3526" y="1312"/>
                  </a:lnTo>
                  <a:lnTo>
                    <a:pt x="4684" y="73"/>
                  </a:lnTo>
                  <a:lnTo>
                    <a:pt x="4064" y="1526"/>
                  </a:lnTo>
                  <a:lnTo>
                    <a:pt x="5115" y="853"/>
                  </a:lnTo>
                  <a:lnTo>
                    <a:pt x="4280" y="1958"/>
                  </a:lnTo>
                  <a:lnTo>
                    <a:pt x="4765" y="1741"/>
                  </a:lnTo>
                  <a:lnTo>
                    <a:pt x="4495" y="2064"/>
                  </a:lnTo>
                  <a:lnTo>
                    <a:pt x="5978" y="1794"/>
                  </a:lnTo>
                  <a:lnTo>
                    <a:pt x="4737" y="2495"/>
                  </a:lnTo>
                  <a:lnTo>
                    <a:pt x="5413" y="2576"/>
                  </a:lnTo>
                  <a:lnTo>
                    <a:pt x="4737" y="2899"/>
                  </a:lnTo>
                  <a:lnTo>
                    <a:pt x="5115" y="2899"/>
                  </a:lnTo>
                  <a:lnTo>
                    <a:pt x="4873" y="3114"/>
                  </a:lnTo>
                  <a:lnTo>
                    <a:pt x="5708" y="3356"/>
                  </a:lnTo>
                  <a:lnTo>
                    <a:pt x="4684" y="3437"/>
                  </a:lnTo>
                  <a:lnTo>
                    <a:pt x="4954" y="3679"/>
                  </a:lnTo>
                  <a:lnTo>
                    <a:pt x="4737" y="3707"/>
                  </a:lnTo>
                  <a:lnTo>
                    <a:pt x="5330" y="4138"/>
                  </a:lnTo>
                  <a:lnTo>
                    <a:pt x="4495" y="3949"/>
                  </a:lnTo>
                  <a:lnTo>
                    <a:pt x="4792" y="4487"/>
                  </a:lnTo>
                  <a:lnTo>
                    <a:pt x="4225" y="4138"/>
                  </a:lnTo>
                  <a:lnTo>
                    <a:pt x="4495" y="5054"/>
                  </a:lnTo>
                  <a:lnTo>
                    <a:pt x="3796" y="4487"/>
                  </a:lnTo>
                  <a:lnTo>
                    <a:pt x="3985" y="5243"/>
                  </a:lnTo>
                  <a:lnTo>
                    <a:pt x="3445" y="4865"/>
                  </a:lnTo>
                  <a:lnTo>
                    <a:pt x="3498" y="5160"/>
                  </a:lnTo>
                  <a:lnTo>
                    <a:pt x="3122" y="4650"/>
                  </a:lnTo>
                  <a:lnTo>
                    <a:pt x="2854" y="5296"/>
                  </a:lnTo>
                  <a:lnTo>
                    <a:pt x="2559" y="4542"/>
                  </a:lnTo>
                  <a:lnTo>
                    <a:pt x="2368" y="5188"/>
                  </a:lnTo>
                  <a:lnTo>
                    <a:pt x="2289" y="4676"/>
                  </a:lnTo>
                  <a:lnTo>
                    <a:pt x="2127" y="4973"/>
                  </a:lnTo>
                  <a:lnTo>
                    <a:pt x="2234" y="4406"/>
                  </a:lnTo>
                  <a:lnTo>
                    <a:pt x="1103" y="5054"/>
                  </a:lnTo>
                  <a:lnTo>
                    <a:pt x="1479" y="4300"/>
                  </a:lnTo>
                  <a:lnTo>
                    <a:pt x="699" y="4890"/>
                  </a:lnTo>
                  <a:lnTo>
                    <a:pt x="1507" y="3949"/>
                  </a:lnTo>
                  <a:lnTo>
                    <a:pt x="457" y="4219"/>
                  </a:lnTo>
                  <a:lnTo>
                    <a:pt x="1292" y="3490"/>
                  </a:lnTo>
                  <a:lnTo>
                    <a:pt x="0" y="3329"/>
                  </a:lnTo>
                  <a:lnTo>
                    <a:pt x="1209" y="2927"/>
                  </a:lnTo>
                  <a:lnTo>
                    <a:pt x="538" y="2738"/>
                  </a:lnTo>
                  <a:lnTo>
                    <a:pt x="863" y="2604"/>
                  </a:lnTo>
                  <a:lnTo>
                    <a:pt x="510" y="2523"/>
                  </a:lnTo>
                  <a:lnTo>
                    <a:pt x="1237" y="2442"/>
                  </a:lnTo>
                  <a:lnTo>
                    <a:pt x="254" y="1875"/>
                  </a:lnTo>
                  <a:lnTo>
                    <a:pt x="1292" y="1902"/>
                  </a:lnTo>
                  <a:lnTo>
                    <a:pt x="1052" y="1719"/>
                  </a:lnTo>
                  <a:lnTo>
                    <a:pt x="1416" y="1839"/>
                  </a:lnTo>
                  <a:lnTo>
                    <a:pt x="1134" y="1579"/>
                  </a:lnTo>
                  <a:lnTo>
                    <a:pt x="1613" y="1769"/>
                  </a:lnTo>
                  <a:lnTo>
                    <a:pt x="1077" y="557"/>
                  </a:lnTo>
                  <a:lnTo>
                    <a:pt x="1428" y="1134"/>
                  </a:lnTo>
                  <a:lnTo>
                    <a:pt x="1660" y="1331"/>
                  </a:lnTo>
                  <a:lnTo>
                    <a:pt x="1972" y="1424"/>
                  </a:lnTo>
                  <a:lnTo>
                    <a:pt x="1875" y="1186"/>
                  </a:lnTo>
                  <a:lnTo>
                    <a:pt x="2100" y="1296"/>
                  </a:lnTo>
                  <a:lnTo>
                    <a:pt x="1883" y="638"/>
                  </a:lnTo>
                  <a:lnTo>
                    <a:pt x="2476" y="1042"/>
                  </a:lnTo>
                  <a:lnTo>
                    <a:pt x="2529" y="0"/>
                  </a:lnTo>
                  <a:lnTo>
                    <a:pt x="2539" y="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9" name="Rectangle 15"/>
            <p:cNvSpPr>
              <a:spLocks noChangeArrowheads="1"/>
            </p:cNvSpPr>
            <p:nvPr/>
          </p:nvSpPr>
          <p:spPr bwMode="auto">
            <a:xfrm>
              <a:off x="760" y="1338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0" name="Freeform 16"/>
            <p:cNvSpPr>
              <a:spLocks/>
            </p:cNvSpPr>
            <p:nvPr/>
          </p:nvSpPr>
          <p:spPr bwMode="auto">
            <a:xfrm>
              <a:off x="1733" y="1675"/>
              <a:ext cx="4" cy="3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0 h 8"/>
                <a:gd name="T4" fmla="*/ 1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1" name="Rectangle 17"/>
            <p:cNvSpPr>
              <a:spLocks noChangeArrowheads="1"/>
            </p:cNvSpPr>
            <p:nvPr/>
          </p:nvSpPr>
          <p:spPr bwMode="auto">
            <a:xfrm>
              <a:off x="1933" y="1854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2" name="Freeform 18"/>
            <p:cNvSpPr>
              <a:spLocks/>
            </p:cNvSpPr>
            <p:nvPr/>
          </p:nvSpPr>
          <p:spPr bwMode="auto">
            <a:xfrm>
              <a:off x="52" y="257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1 w 6"/>
                <a:gd name="T5" fmla="*/ 0 h 6"/>
                <a:gd name="T6" fmla="*/ 0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3" name="Freeform 19"/>
            <p:cNvSpPr>
              <a:spLocks/>
            </p:cNvSpPr>
            <p:nvPr/>
          </p:nvSpPr>
          <p:spPr bwMode="auto">
            <a:xfrm>
              <a:off x="352" y="1598"/>
              <a:ext cx="1347" cy="1347"/>
            </a:xfrm>
            <a:custGeom>
              <a:avLst/>
              <a:gdLst>
                <a:gd name="T0" fmla="*/ 42 w 2695"/>
                <a:gd name="T1" fmla="*/ 0 h 2695"/>
                <a:gd name="T2" fmla="*/ 48 w 2695"/>
                <a:gd name="T3" fmla="*/ 0 h 2695"/>
                <a:gd name="T4" fmla="*/ 56 w 2695"/>
                <a:gd name="T5" fmla="*/ 2 h 2695"/>
                <a:gd name="T6" fmla="*/ 63 w 2695"/>
                <a:gd name="T7" fmla="*/ 6 h 2695"/>
                <a:gd name="T8" fmla="*/ 70 w 2695"/>
                <a:gd name="T9" fmla="*/ 10 h 2695"/>
                <a:gd name="T10" fmla="*/ 75 w 2695"/>
                <a:gd name="T11" fmla="*/ 16 h 2695"/>
                <a:gd name="T12" fmla="*/ 80 w 2695"/>
                <a:gd name="T13" fmla="*/ 23 h 2695"/>
                <a:gd name="T14" fmla="*/ 82 w 2695"/>
                <a:gd name="T15" fmla="*/ 31 h 2695"/>
                <a:gd name="T16" fmla="*/ 84 w 2695"/>
                <a:gd name="T17" fmla="*/ 42 h 2695"/>
                <a:gd name="T18" fmla="*/ 84 w 2695"/>
                <a:gd name="T19" fmla="*/ 44 h 2695"/>
                <a:gd name="T20" fmla="*/ 82 w 2695"/>
                <a:gd name="T21" fmla="*/ 52 h 2695"/>
                <a:gd name="T22" fmla="*/ 80 w 2695"/>
                <a:gd name="T23" fmla="*/ 60 h 2695"/>
                <a:gd name="T24" fmla="*/ 75 w 2695"/>
                <a:gd name="T25" fmla="*/ 67 h 2695"/>
                <a:gd name="T26" fmla="*/ 70 w 2695"/>
                <a:gd name="T27" fmla="*/ 73 h 2695"/>
                <a:gd name="T28" fmla="*/ 63 w 2695"/>
                <a:gd name="T29" fmla="*/ 78 h 2695"/>
                <a:gd name="T30" fmla="*/ 56 w 2695"/>
                <a:gd name="T31" fmla="*/ 81 h 2695"/>
                <a:gd name="T32" fmla="*/ 48 w 2695"/>
                <a:gd name="T33" fmla="*/ 83 h 2695"/>
                <a:gd name="T34" fmla="*/ 42 w 2695"/>
                <a:gd name="T35" fmla="*/ 84 h 2695"/>
                <a:gd name="T36" fmla="*/ 35 w 2695"/>
                <a:gd name="T37" fmla="*/ 83 h 2695"/>
                <a:gd name="T38" fmla="*/ 27 w 2695"/>
                <a:gd name="T39" fmla="*/ 81 h 2695"/>
                <a:gd name="T40" fmla="*/ 20 w 2695"/>
                <a:gd name="T41" fmla="*/ 78 h 2695"/>
                <a:gd name="T42" fmla="*/ 13 w 2695"/>
                <a:gd name="T43" fmla="*/ 73 h 2695"/>
                <a:gd name="T44" fmla="*/ 8 w 2695"/>
                <a:gd name="T45" fmla="*/ 67 h 2695"/>
                <a:gd name="T46" fmla="*/ 4 w 2695"/>
                <a:gd name="T47" fmla="*/ 60 h 2695"/>
                <a:gd name="T48" fmla="*/ 1 w 2695"/>
                <a:gd name="T49" fmla="*/ 52 h 2695"/>
                <a:gd name="T50" fmla="*/ 0 w 2695"/>
                <a:gd name="T51" fmla="*/ 42 h 2695"/>
                <a:gd name="T52" fmla="*/ 0 w 2695"/>
                <a:gd name="T53" fmla="*/ 39 h 2695"/>
                <a:gd name="T54" fmla="*/ 1 w 2695"/>
                <a:gd name="T55" fmla="*/ 31 h 2695"/>
                <a:gd name="T56" fmla="*/ 4 w 2695"/>
                <a:gd name="T57" fmla="*/ 23 h 2695"/>
                <a:gd name="T58" fmla="*/ 8 w 2695"/>
                <a:gd name="T59" fmla="*/ 16 h 2695"/>
                <a:gd name="T60" fmla="*/ 13 w 2695"/>
                <a:gd name="T61" fmla="*/ 10 h 2695"/>
                <a:gd name="T62" fmla="*/ 20 w 2695"/>
                <a:gd name="T63" fmla="*/ 6 h 2695"/>
                <a:gd name="T64" fmla="*/ 27 w 2695"/>
                <a:gd name="T65" fmla="*/ 2 h 2695"/>
                <a:gd name="T66" fmla="*/ 35 w 2695"/>
                <a:gd name="T67" fmla="*/ 0 h 26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5"/>
                <a:gd name="T103" fmla="*/ 0 h 2695"/>
                <a:gd name="T104" fmla="*/ 2695 w 2695"/>
                <a:gd name="T105" fmla="*/ 2695 h 26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5" h="2695">
                  <a:moveTo>
                    <a:pt x="1348" y="0"/>
                  </a:moveTo>
                  <a:lnTo>
                    <a:pt x="1348" y="0"/>
                  </a:lnTo>
                  <a:lnTo>
                    <a:pt x="1417" y="2"/>
                  </a:lnTo>
                  <a:lnTo>
                    <a:pt x="1552" y="16"/>
                  </a:lnTo>
                  <a:lnTo>
                    <a:pt x="1684" y="44"/>
                  </a:lnTo>
                  <a:lnTo>
                    <a:pt x="1811" y="83"/>
                  </a:lnTo>
                  <a:lnTo>
                    <a:pt x="1931" y="134"/>
                  </a:lnTo>
                  <a:lnTo>
                    <a:pt x="2045" y="195"/>
                  </a:lnTo>
                  <a:lnTo>
                    <a:pt x="2153" y="268"/>
                  </a:lnTo>
                  <a:lnTo>
                    <a:pt x="2254" y="351"/>
                  </a:lnTo>
                  <a:lnTo>
                    <a:pt x="2344" y="442"/>
                  </a:lnTo>
                  <a:lnTo>
                    <a:pt x="2427" y="542"/>
                  </a:lnTo>
                  <a:lnTo>
                    <a:pt x="2500" y="650"/>
                  </a:lnTo>
                  <a:lnTo>
                    <a:pt x="2563" y="765"/>
                  </a:lnTo>
                  <a:lnTo>
                    <a:pt x="2614" y="885"/>
                  </a:lnTo>
                  <a:lnTo>
                    <a:pt x="2654" y="1011"/>
                  </a:lnTo>
                  <a:lnTo>
                    <a:pt x="2679" y="1143"/>
                  </a:lnTo>
                  <a:lnTo>
                    <a:pt x="2695" y="1348"/>
                  </a:lnTo>
                  <a:lnTo>
                    <a:pt x="2693" y="1417"/>
                  </a:lnTo>
                  <a:lnTo>
                    <a:pt x="2679" y="1552"/>
                  </a:lnTo>
                  <a:lnTo>
                    <a:pt x="2654" y="1682"/>
                  </a:lnTo>
                  <a:lnTo>
                    <a:pt x="2614" y="1809"/>
                  </a:lnTo>
                  <a:lnTo>
                    <a:pt x="2563" y="1931"/>
                  </a:lnTo>
                  <a:lnTo>
                    <a:pt x="2500" y="2045"/>
                  </a:lnTo>
                  <a:lnTo>
                    <a:pt x="2427" y="2153"/>
                  </a:lnTo>
                  <a:lnTo>
                    <a:pt x="2344" y="2252"/>
                  </a:lnTo>
                  <a:lnTo>
                    <a:pt x="2254" y="2344"/>
                  </a:lnTo>
                  <a:lnTo>
                    <a:pt x="2153" y="2427"/>
                  </a:lnTo>
                  <a:lnTo>
                    <a:pt x="2045" y="2500"/>
                  </a:lnTo>
                  <a:lnTo>
                    <a:pt x="1931" y="2561"/>
                  </a:lnTo>
                  <a:lnTo>
                    <a:pt x="1811" y="2612"/>
                  </a:lnTo>
                  <a:lnTo>
                    <a:pt x="1684" y="2652"/>
                  </a:lnTo>
                  <a:lnTo>
                    <a:pt x="1552" y="2679"/>
                  </a:lnTo>
                  <a:lnTo>
                    <a:pt x="1348" y="2695"/>
                  </a:lnTo>
                  <a:lnTo>
                    <a:pt x="1279" y="2693"/>
                  </a:lnTo>
                  <a:lnTo>
                    <a:pt x="1145" y="2679"/>
                  </a:lnTo>
                  <a:lnTo>
                    <a:pt x="1013" y="2652"/>
                  </a:lnTo>
                  <a:lnTo>
                    <a:pt x="887" y="2612"/>
                  </a:lnTo>
                  <a:lnTo>
                    <a:pt x="765" y="2561"/>
                  </a:lnTo>
                  <a:lnTo>
                    <a:pt x="650" y="2500"/>
                  </a:lnTo>
                  <a:lnTo>
                    <a:pt x="544" y="2427"/>
                  </a:lnTo>
                  <a:lnTo>
                    <a:pt x="443" y="2344"/>
                  </a:lnTo>
                  <a:lnTo>
                    <a:pt x="353" y="2252"/>
                  </a:lnTo>
                  <a:lnTo>
                    <a:pt x="270" y="2153"/>
                  </a:lnTo>
                  <a:lnTo>
                    <a:pt x="197" y="2045"/>
                  </a:lnTo>
                  <a:lnTo>
                    <a:pt x="134" y="1931"/>
                  </a:lnTo>
                  <a:lnTo>
                    <a:pt x="83" y="1809"/>
                  </a:lnTo>
                  <a:lnTo>
                    <a:pt x="44" y="1682"/>
                  </a:lnTo>
                  <a:lnTo>
                    <a:pt x="16" y="1552"/>
                  </a:lnTo>
                  <a:lnTo>
                    <a:pt x="0" y="1348"/>
                  </a:lnTo>
                  <a:lnTo>
                    <a:pt x="2" y="1279"/>
                  </a:lnTo>
                  <a:lnTo>
                    <a:pt x="16" y="1143"/>
                  </a:lnTo>
                  <a:lnTo>
                    <a:pt x="44" y="1011"/>
                  </a:lnTo>
                  <a:lnTo>
                    <a:pt x="83" y="885"/>
                  </a:lnTo>
                  <a:lnTo>
                    <a:pt x="134" y="765"/>
                  </a:lnTo>
                  <a:lnTo>
                    <a:pt x="197" y="650"/>
                  </a:lnTo>
                  <a:lnTo>
                    <a:pt x="270" y="542"/>
                  </a:lnTo>
                  <a:lnTo>
                    <a:pt x="353" y="442"/>
                  </a:lnTo>
                  <a:lnTo>
                    <a:pt x="443" y="351"/>
                  </a:lnTo>
                  <a:lnTo>
                    <a:pt x="544" y="268"/>
                  </a:lnTo>
                  <a:lnTo>
                    <a:pt x="650" y="195"/>
                  </a:lnTo>
                  <a:lnTo>
                    <a:pt x="765" y="134"/>
                  </a:lnTo>
                  <a:lnTo>
                    <a:pt x="887" y="83"/>
                  </a:lnTo>
                  <a:lnTo>
                    <a:pt x="1013" y="44"/>
                  </a:lnTo>
                  <a:lnTo>
                    <a:pt x="1145" y="16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4" name="Freeform 20"/>
            <p:cNvSpPr>
              <a:spLocks/>
            </p:cNvSpPr>
            <p:nvPr/>
          </p:nvSpPr>
          <p:spPr bwMode="auto">
            <a:xfrm>
              <a:off x="370" y="1616"/>
              <a:ext cx="1311" cy="1310"/>
            </a:xfrm>
            <a:custGeom>
              <a:avLst/>
              <a:gdLst>
                <a:gd name="T0" fmla="*/ 41 w 2621"/>
                <a:gd name="T1" fmla="*/ 0 h 2619"/>
                <a:gd name="T2" fmla="*/ 48 w 2621"/>
                <a:gd name="T3" fmla="*/ 1 h 2619"/>
                <a:gd name="T4" fmla="*/ 55 w 2621"/>
                <a:gd name="T5" fmla="*/ 3 h 2619"/>
                <a:gd name="T6" fmla="*/ 63 w 2621"/>
                <a:gd name="T7" fmla="*/ 6 h 2619"/>
                <a:gd name="T8" fmla="*/ 69 w 2621"/>
                <a:gd name="T9" fmla="*/ 11 h 2619"/>
                <a:gd name="T10" fmla="*/ 74 w 2621"/>
                <a:gd name="T11" fmla="*/ 17 h 2619"/>
                <a:gd name="T12" fmla="*/ 78 w 2621"/>
                <a:gd name="T13" fmla="*/ 24 h 2619"/>
                <a:gd name="T14" fmla="*/ 81 w 2621"/>
                <a:gd name="T15" fmla="*/ 31 h 2619"/>
                <a:gd name="T16" fmla="*/ 82 w 2621"/>
                <a:gd name="T17" fmla="*/ 41 h 2619"/>
                <a:gd name="T18" fmla="*/ 82 w 2621"/>
                <a:gd name="T19" fmla="*/ 44 h 2619"/>
                <a:gd name="T20" fmla="*/ 81 w 2621"/>
                <a:gd name="T21" fmla="*/ 52 h 2619"/>
                <a:gd name="T22" fmla="*/ 78 w 2621"/>
                <a:gd name="T23" fmla="*/ 59 h 2619"/>
                <a:gd name="T24" fmla="*/ 74 w 2621"/>
                <a:gd name="T25" fmla="*/ 66 h 2619"/>
                <a:gd name="T26" fmla="*/ 69 w 2621"/>
                <a:gd name="T27" fmla="*/ 72 h 2619"/>
                <a:gd name="T28" fmla="*/ 63 w 2621"/>
                <a:gd name="T29" fmla="*/ 76 h 2619"/>
                <a:gd name="T30" fmla="*/ 55 w 2621"/>
                <a:gd name="T31" fmla="*/ 80 h 2619"/>
                <a:gd name="T32" fmla="*/ 48 w 2621"/>
                <a:gd name="T33" fmla="*/ 82 h 2619"/>
                <a:gd name="T34" fmla="*/ 41 w 2621"/>
                <a:gd name="T35" fmla="*/ 82 h 2619"/>
                <a:gd name="T36" fmla="*/ 35 w 2621"/>
                <a:gd name="T37" fmla="*/ 82 h 2619"/>
                <a:gd name="T38" fmla="*/ 27 w 2621"/>
                <a:gd name="T39" fmla="*/ 80 h 2619"/>
                <a:gd name="T40" fmla="*/ 20 w 2621"/>
                <a:gd name="T41" fmla="*/ 76 h 2619"/>
                <a:gd name="T42" fmla="*/ 14 w 2621"/>
                <a:gd name="T43" fmla="*/ 72 h 2619"/>
                <a:gd name="T44" fmla="*/ 9 w 2621"/>
                <a:gd name="T45" fmla="*/ 66 h 2619"/>
                <a:gd name="T46" fmla="*/ 5 w 2621"/>
                <a:gd name="T47" fmla="*/ 59 h 2619"/>
                <a:gd name="T48" fmla="*/ 2 w 2621"/>
                <a:gd name="T49" fmla="*/ 52 h 2619"/>
                <a:gd name="T50" fmla="*/ 0 w 2621"/>
                <a:gd name="T51" fmla="*/ 41 h 2619"/>
                <a:gd name="T52" fmla="*/ 1 w 2621"/>
                <a:gd name="T53" fmla="*/ 39 h 2619"/>
                <a:gd name="T54" fmla="*/ 2 w 2621"/>
                <a:gd name="T55" fmla="*/ 31 h 2619"/>
                <a:gd name="T56" fmla="*/ 5 w 2621"/>
                <a:gd name="T57" fmla="*/ 24 h 2619"/>
                <a:gd name="T58" fmla="*/ 9 w 2621"/>
                <a:gd name="T59" fmla="*/ 17 h 2619"/>
                <a:gd name="T60" fmla="*/ 14 w 2621"/>
                <a:gd name="T61" fmla="*/ 11 h 2619"/>
                <a:gd name="T62" fmla="*/ 20 w 2621"/>
                <a:gd name="T63" fmla="*/ 6 h 2619"/>
                <a:gd name="T64" fmla="*/ 27 w 2621"/>
                <a:gd name="T65" fmla="*/ 3 h 2619"/>
                <a:gd name="T66" fmla="*/ 35 w 2621"/>
                <a:gd name="T67" fmla="*/ 1 h 2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1"/>
                <a:gd name="T103" fmla="*/ 0 h 2619"/>
                <a:gd name="T104" fmla="*/ 2621 w 2621"/>
                <a:gd name="T105" fmla="*/ 2619 h 2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1" h="2619">
                  <a:moveTo>
                    <a:pt x="1310" y="0"/>
                  </a:moveTo>
                  <a:lnTo>
                    <a:pt x="1310" y="0"/>
                  </a:lnTo>
                  <a:lnTo>
                    <a:pt x="1377" y="0"/>
                  </a:lnTo>
                  <a:lnTo>
                    <a:pt x="1509" y="14"/>
                  </a:lnTo>
                  <a:lnTo>
                    <a:pt x="1637" y="41"/>
                  </a:lnTo>
                  <a:lnTo>
                    <a:pt x="1759" y="79"/>
                  </a:lnTo>
                  <a:lnTo>
                    <a:pt x="1877" y="128"/>
                  </a:lnTo>
                  <a:lnTo>
                    <a:pt x="1987" y="189"/>
                  </a:lnTo>
                  <a:lnTo>
                    <a:pt x="2094" y="260"/>
                  </a:lnTo>
                  <a:lnTo>
                    <a:pt x="2190" y="341"/>
                  </a:lnTo>
                  <a:lnTo>
                    <a:pt x="2279" y="429"/>
                  </a:lnTo>
                  <a:lnTo>
                    <a:pt x="2360" y="526"/>
                  </a:lnTo>
                  <a:lnTo>
                    <a:pt x="2430" y="630"/>
                  </a:lnTo>
                  <a:lnTo>
                    <a:pt x="2491" y="742"/>
                  </a:lnTo>
                  <a:lnTo>
                    <a:pt x="2541" y="861"/>
                  </a:lnTo>
                  <a:lnTo>
                    <a:pt x="2580" y="983"/>
                  </a:lnTo>
                  <a:lnTo>
                    <a:pt x="2606" y="1109"/>
                  </a:lnTo>
                  <a:lnTo>
                    <a:pt x="2621" y="1310"/>
                  </a:lnTo>
                  <a:lnTo>
                    <a:pt x="2620" y="1377"/>
                  </a:lnTo>
                  <a:lnTo>
                    <a:pt x="2606" y="1509"/>
                  </a:lnTo>
                  <a:lnTo>
                    <a:pt x="2580" y="1637"/>
                  </a:lnTo>
                  <a:lnTo>
                    <a:pt x="2541" y="1759"/>
                  </a:lnTo>
                  <a:lnTo>
                    <a:pt x="2491" y="1877"/>
                  </a:lnTo>
                  <a:lnTo>
                    <a:pt x="2430" y="1987"/>
                  </a:lnTo>
                  <a:lnTo>
                    <a:pt x="2360" y="2092"/>
                  </a:lnTo>
                  <a:lnTo>
                    <a:pt x="2279" y="2190"/>
                  </a:lnTo>
                  <a:lnTo>
                    <a:pt x="2190" y="2279"/>
                  </a:lnTo>
                  <a:lnTo>
                    <a:pt x="2094" y="2359"/>
                  </a:lnTo>
                  <a:lnTo>
                    <a:pt x="1987" y="2428"/>
                  </a:lnTo>
                  <a:lnTo>
                    <a:pt x="1877" y="2489"/>
                  </a:lnTo>
                  <a:lnTo>
                    <a:pt x="1759" y="2539"/>
                  </a:lnTo>
                  <a:lnTo>
                    <a:pt x="1637" y="2578"/>
                  </a:lnTo>
                  <a:lnTo>
                    <a:pt x="1509" y="2604"/>
                  </a:lnTo>
                  <a:lnTo>
                    <a:pt x="1310" y="2619"/>
                  </a:lnTo>
                  <a:lnTo>
                    <a:pt x="1243" y="2618"/>
                  </a:lnTo>
                  <a:lnTo>
                    <a:pt x="1111" y="2604"/>
                  </a:lnTo>
                  <a:lnTo>
                    <a:pt x="985" y="2578"/>
                  </a:lnTo>
                  <a:lnTo>
                    <a:pt x="860" y="2539"/>
                  </a:lnTo>
                  <a:lnTo>
                    <a:pt x="744" y="2489"/>
                  </a:lnTo>
                  <a:lnTo>
                    <a:pt x="632" y="2428"/>
                  </a:lnTo>
                  <a:lnTo>
                    <a:pt x="528" y="2359"/>
                  </a:lnTo>
                  <a:lnTo>
                    <a:pt x="431" y="2279"/>
                  </a:lnTo>
                  <a:lnTo>
                    <a:pt x="340" y="2190"/>
                  </a:lnTo>
                  <a:lnTo>
                    <a:pt x="262" y="2092"/>
                  </a:lnTo>
                  <a:lnTo>
                    <a:pt x="191" y="1987"/>
                  </a:lnTo>
                  <a:lnTo>
                    <a:pt x="130" y="1877"/>
                  </a:lnTo>
                  <a:lnTo>
                    <a:pt x="80" y="1759"/>
                  </a:lnTo>
                  <a:lnTo>
                    <a:pt x="41" y="1637"/>
                  </a:lnTo>
                  <a:lnTo>
                    <a:pt x="15" y="1509"/>
                  </a:lnTo>
                  <a:lnTo>
                    <a:pt x="0" y="1310"/>
                  </a:lnTo>
                  <a:lnTo>
                    <a:pt x="2" y="1241"/>
                  </a:lnTo>
                  <a:lnTo>
                    <a:pt x="15" y="1109"/>
                  </a:lnTo>
                  <a:lnTo>
                    <a:pt x="41" y="983"/>
                  </a:lnTo>
                  <a:lnTo>
                    <a:pt x="80" y="861"/>
                  </a:lnTo>
                  <a:lnTo>
                    <a:pt x="130" y="742"/>
                  </a:lnTo>
                  <a:lnTo>
                    <a:pt x="191" y="630"/>
                  </a:lnTo>
                  <a:lnTo>
                    <a:pt x="262" y="526"/>
                  </a:lnTo>
                  <a:lnTo>
                    <a:pt x="340" y="429"/>
                  </a:lnTo>
                  <a:lnTo>
                    <a:pt x="431" y="341"/>
                  </a:lnTo>
                  <a:lnTo>
                    <a:pt x="528" y="260"/>
                  </a:lnTo>
                  <a:lnTo>
                    <a:pt x="632" y="189"/>
                  </a:lnTo>
                  <a:lnTo>
                    <a:pt x="744" y="128"/>
                  </a:lnTo>
                  <a:lnTo>
                    <a:pt x="860" y="79"/>
                  </a:lnTo>
                  <a:lnTo>
                    <a:pt x="985" y="41"/>
                  </a:lnTo>
                  <a:lnTo>
                    <a:pt x="1111" y="14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5" name="Freeform 21"/>
            <p:cNvSpPr>
              <a:spLocks/>
            </p:cNvSpPr>
            <p:nvPr/>
          </p:nvSpPr>
          <p:spPr bwMode="auto">
            <a:xfrm>
              <a:off x="1122" y="1726"/>
              <a:ext cx="88" cy="95"/>
            </a:xfrm>
            <a:custGeom>
              <a:avLst/>
              <a:gdLst>
                <a:gd name="T0" fmla="*/ 3 w 177"/>
                <a:gd name="T1" fmla="*/ 1 h 192"/>
                <a:gd name="T2" fmla="*/ 4 w 177"/>
                <a:gd name="T3" fmla="*/ 2 h 192"/>
                <a:gd name="T4" fmla="*/ 5 w 177"/>
                <a:gd name="T5" fmla="*/ 2 h 192"/>
                <a:gd name="T6" fmla="*/ 5 w 177"/>
                <a:gd name="T7" fmla="*/ 5 h 192"/>
                <a:gd name="T8" fmla="*/ 4 w 177"/>
                <a:gd name="T9" fmla="*/ 5 h 192"/>
                <a:gd name="T10" fmla="*/ 4 w 177"/>
                <a:gd name="T11" fmla="*/ 5 h 192"/>
                <a:gd name="T12" fmla="*/ 3 w 177"/>
                <a:gd name="T13" fmla="*/ 4 h 192"/>
                <a:gd name="T14" fmla="*/ 3 w 177"/>
                <a:gd name="T15" fmla="*/ 3 h 192"/>
                <a:gd name="T16" fmla="*/ 1 w 177"/>
                <a:gd name="T17" fmla="*/ 2 h 192"/>
                <a:gd name="T18" fmla="*/ 0 w 177"/>
                <a:gd name="T19" fmla="*/ 1 h 192"/>
                <a:gd name="T20" fmla="*/ 0 w 177"/>
                <a:gd name="T21" fmla="*/ 1 h 192"/>
                <a:gd name="T22" fmla="*/ 1 w 177"/>
                <a:gd name="T23" fmla="*/ 0 h 192"/>
                <a:gd name="T24" fmla="*/ 2 w 177"/>
                <a:gd name="T25" fmla="*/ 0 h 192"/>
                <a:gd name="T26" fmla="*/ 2 w 177"/>
                <a:gd name="T27" fmla="*/ 0 h 192"/>
                <a:gd name="T28" fmla="*/ 3 w 177"/>
                <a:gd name="T29" fmla="*/ 1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92"/>
                <a:gd name="T47" fmla="*/ 177 w 17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92">
                  <a:moveTo>
                    <a:pt x="122" y="42"/>
                  </a:moveTo>
                  <a:lnTo>
                    <a:pt x="153" y="75"/>
                  </a:lnTo>
                  <a:lnTo>
                    <a:pt x="161" y="95"/>
                  </a:lnTo>
                  <a:lnTo>
                    <a:pt x="177" y="174"/>
                  </a:lnTo>
                  <a:lnTo>
                    <a:pt x="155" y="192"/>
                  </a:lnTo>
                  <a:lnTo>
                    <a:pt x="132" y="190"/>
                  </a:lnTo>
                  <a:lnTo>
                    <a:pt x="126" y="148"/>
                  </a:lnTo>
                  <a:lnTo>
                    <a:pt x="102" y="99"/>
                  </a:lnTo>
                  <a:lnTo>
                    <a:pt x="53" y="65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35" y="8"/>
                  </a:lnTo>
                  <a:lnTo>
                    <a:pt x="65" y="0"/>
                  </a:lnTo>
                  <a:lnTo>
                    <a:pt x="92" y="28"/>
                  </a:lnTo>
                  <a:lnTo>
                    <a:pt x="12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6" name="Freeform 22"/>
            <p:cNvSpPr>
              <a:spLocks/>
            </p:cNvSpPr>
            <p:nvPr/>
          </p:nvSpPr>
          <p:spPr bwMode="auto">
            <a:xfrm>
              <a:off x="815" y="1740"/>
              <a:ext cx="96" cy="99"/>
            </a:xfrm>
            <a:custGeom>
              <a:avLst/>
              <a:gdLst>
                <a:gd name="T0" fmla="*/ 5 w 193"/>
                <a:gd name="T1" fmla="*/ 0 h 199"/>
                <a:gd name="T2" fmla="*/ 6 w 193"/>
                <a:gd name="T3" fmla="*/ 0 h 199"/>
                <a:gd name="T4" fmla="*/ 6 w 193"/>
                <a:gd name="T5" fmla="*/ 1 h 199"/>
                <a:gd name="T6" fmla="*/ 5 w 193"/>
                <a:gd name="T7" fmla="*/ 1 h 199"/>
                <a:gd name="T8" fmla="*/ 4 w 193"/>
                <a:gd name="T9" fmla="*/ 1 h 199"/>
                <a:gd name="T10" fmla="*/ 3 w 193"/>
                <a:gd name="T11" fmla="*/ 2 h 199"/>
                <a:gd name="T12" fmla="*/ 1 w 193"/>
                <a:gd name="T13" fmla="*/ 5 h 199"/>
                <a:gd name="T14" fmla="*/ 1 w 193"/>
                <a:gd name="T15" fmla="*/ 5 h 199"/>
                <a:gd name="T16" fmla="*/ 0 w 193"/>
                <a:gd name="T17" fmla="*/ 6 h 199"/>
                <a:gd name="T18" fmla="*/ 0 w 193"/>
                <a:gd name="T19" fmla="*/ 6 h 199"/>
                <a:gd name="T20" fmla="*/ 0 w 193"/>
                <a:gd name="T21" fmla="*/ 5 h 199"/>
                <a:gd name="T22" fmla="*/ 1 w 193"/>
                <a:gd name="T23" fmla="*/ 2 h 199"/>
                <a:gd name="T24" fmla="*/ 2 w 193"/>
                <a:gd name="T25" fmla="*/ 1 h 199"/>
                <a:gd name="T26" fmla="*/ 4 w 193"/>
                <a:gd name="T27" fmla="*/ 0 h 199"/>
                <a:gd name="T28" fmla="*/ 4 w 193"/>
                <a:gd name="T29" fmla="*/ 0 h 199"/>
                <a:gd name="T30" fmla="*/ 5 w 193"/>
                <a:gd name="T31" fmla="*/ 0 h 199"/>
                <a:gd name="T32" fmla="*/ 5 w 193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199"/>
                <a:gd name="T53" fmla="*/ 193 w 193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199">
                  <a:moveTo>
                    <a:pt x="191" y="18"/>
                  </a:moveTo>
                  <a:lnTo>
                    <a:pt x="193" y="20"/>
                  </a:lnTo>
                  <a:lnTo>
                    <a:pt x="193" y="32"/>
                  </a:lnTo>
                  <a:lnTo>
                    <a:pt x="177" y="47"/>
                  </a:lnTo>
                  <a:lnTo>
                    <a:pt x="140" y="55"/>
                  </a:lnTo>
                  <a:lnTo>
                    <a:pt x="99" y="87"/>
                  </a:lnTo>
                  <a:lnTo>
                    <a:pt x="43" y="165"/>
                  </a:lnTo>
                  <a:lnTo>
                    <a:pt x="41" y="181"/>
                  </a:lnTo>
                  <a:lnTo>
                    <a:pt x="12" y="199"/>
                  </a:lnTo>
                  <a:lnTo>
                    <a:pt x="0" y="197"/>
                  </a:lnTo>
                  <a:lnTo>
                    <a:pt x="4" y="164"/>
                  </a:lnTo>
                  <a:lnTo>
                    <a:pt x="36" y="95"/>
                  </a:lnTo>
                  <a:lnTo>
                    <a:pt x="77" y="45"/>
                  </a:lnTo>
                  <a:lnTo>
                    <a:pt x="130" y="4"/>
                  </a:lnTo>
                  <a:lnTo>
                    <a:pt x="136" y="0"/>
                  </a:lnTo>
                  <a:lnTo>
                    <a:pt x="177" y="6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7" name="Freeform 23"/>
            <p:cNvSpPr>
              <a:spLocks/>
            </p:cNvSpPr>
            <p:nvPr/>
          </p:nvSpPr>
          <p:spPr bwMode="auto">
            <a:xfrm>
              <a:off x="853" y="1805"/>
              <a:ext cx="350" cy="462"/>
            </a:xfrm>
            <a:custGeom>
              <a:avLst/>
              <a:gdLst>
                <a:gd name="T0" fmla="*/ 6 w 699"/>
                <a:gd name="T1" fmla="*/ 23 h 926"/>
                <a:gd name="T2" fmla="*/ 2 w 699"/>
                <a:gd name="T3" fmla="*/ 19 h 926"/>
                <a:gd name="T4" fmla="*/ 1 w 699"/>
                <a:gd name="T5" fmla="*/ 15 h 926"/>
                <a:gd name="T6" fmla="*/ 0 w 699"/>
                <a:gd name="T7" fmla="*/ 14 h 926"/>
                <a:gd name="T8" fmla="*/ 1 w 699"/>
                <a:gd name="T9" fmla="*/ 13 h 926"/>
                <a:gd name="T10" fmla="*/ 1 w 699"/>
                <a:gd name="T11" fmla="*/ 11 h 926"/>
                <a:gd name="T12" fmla="*/ 2 w 699"/>
                <a:gd name="T13" fmla="*/ 10 h 926"/>
                <a:gd name="T14" fmla="*/ 4 w 699"/>
                <a:gd name="T15" fmla="*/ 8 h 926"/>
                <a:gd name="T16" fmla="*/ 3 w 699"/>
                <a:gd name="T17" fmla="*/ 7 h 926"/>
                <a:gd name="T18" fmla="*/ 4 w 699"/>
                <a:gd name="T19" fmla="*/ 7 h 926"/>
                <a:gd name="T20" fmla="*/ 4 w 699"/>
                <a:gd name="T21" fmla="*/ 6 h 926"/>
                <a:gd name="T22" fmla="*/ 5 w 699"/>
                <a:gd name="T23" fmla="*/ 5 h 926"/>
                <a:gd name="T24" fmla="*/ 5 w 699"/>
                <a:gd name="T25" fmla="*/ 5 h 926"/>
                <a:gd name="T26" fmla="*/ 6 w 699"/>
                <a:gd name="T27" fmla="*/ 4 h 926"/>
                <a:gd name="T28" fmla="*/ 6 w 699"/>
                <a:gd name="T29" fmla="*/ 4 h 926"/>
                <a:gd name="T30" fmla="*/ 7 w 699"/>
                <a:gd name="T31" fmla="*/ 3 h 926"/>
                <a:gd name="T32" fmla="*/ 7 w 699"/>
                <a:gd name="T33" fmla="*/ 3 h 926"/>
                <a:gd name="T34" fmla="*/ 8 w 699"/>
                <a:gd name="T35" fmla="*/ 2 h 926"/>
                <a:gd name="T36" fmla="*/ 8 w 699"/>
                <a:gd name="T37" fmla="*/ 2 h 926"/>
                <a:gd name="T38" fmla="*/ 8 w 699"/>
                <a:gd name="T39" fmla="*/ 1 h 926"/>
                <a:gd name="T40" fmla="*/ 9 w 699"/>
                <a:gd name="T41" fmla="*/ 0 h 926"/>
                <a:gd name="T42" fmla="*/ 10 w 699"/>
                <a:gd name="T43" fmla="*/ 0 h 926"/>
                <a:gd name="T44" fmla="*/ 11 w 699"/>
                <a:gd name="T45" fmla="*/ 0 h 926"/>
                <a:gd name="T46" fmla="*/ 13 w 699"/>
                <a:gd name="T47" fmla="*/ 0 h 926"/>
                <a:gd name="T48" fmla="*/ 15 w 699"/>
                <a:gd name="T49" fmla="*/ 0 h 926"/>
                <a:gd name="T50" fmla="*/ 17 w 699"/>
                <a:gd name="T51" fmla="*/ 1 h 926"/>
                <a:gd name="T52" fmla="*/ 18 w 699"/>
                <a:gd name="T53" fmla="*/ 2 h 926"/>
                <a:gd name="T54" fmla="*/ 18 w 699"/>
                <a:gd name="T55" fmla="*/ 2 h 926"/>
                <a:gd name="T56" fmla="*/ 19 w 699"/>
                <a:gd name="T57" fmla="*/ 4 h 926"/>
                <a:gd name="T58" fmla="*/ 20 w 699"/>
                <a:gd name="T59" fmla="*/ 5 h 926"/>
                <a:gd name="T60" fmla="*/ 21 w 699"/>
                <a:gd name="T61" fmla="*/ 7 h 926"/>
                <a:gd name="T62" fmla="*/ 22 w 699"/>
                <a:gd name="T63" fmla="*/ 9 h 926"/>
                <a:gd name="T64" fmla="*/ 22 w 699"/>
                <a:gd name="T65" fmla="*/ 11 h 926"/>
                <a:gd name="T66" fmla="*/ 22 w 699"/>
                <a:gd name="T67" fmla="*/ 13 h 926"/>
                <a:gd name="T68" fmla="*/ 22 w 699"/>
                <a:gd name="T69" fmla="*/ 13 h 926"/>
                <a:gd name="T70" fmla="*/ 22 w 699"/>
                <a:gd name="T71" fmla="*/ 13 h 926"/>
                <a:gd name="T72" fmla="*/ 22 w 699"/>
                <a:gd name="T73" fmla="*/ 13 h 926"/>
                <a:gd name="T74" fmla="*/ 22 w 699"/>
                <a:gd name="T75" fmla="*/ 14 h 926"/>
                <a:gd name="T76" fmla="*/ 21 w 699"/>
                <a:gd name="T77" fmla="*/ 15 h 926"/>
                <a:gd name="T78" fmla="*/ 21 w 699"/>
                <a:gd name="T79" fmla="*/ 16 h 926"/>
                <a:gd name="T80" fmla="*/ 21 w 699"/>
                <a:gd name="T81" fmla="*/ 17 h 926"/>
                <a:gd name="T82" fmla="*/ 20 w 699"/>
                <a:gd name="T83" fmla="*/ 17 h 926"/>
                <a:gd name="T84" fmla="*/ 20 w 699"/>
                <a:gd name="T85" fmla="*/ 18 h 926"/>
                <a:gd name="T86" fmla="*/ 18 w 699"/>
                <a:gd name="T87" fmla="*/ 20 h 926"/>
                <a:gd name="T88" fmla="*/ 17 w 699"/>
                <a:gd name="T89" fmla="*/ 22 h 926"/>
                <a:gd name="T90" fmla="*/ 16 w 699"/>
                <a:gd name="T91" fmla="*/ 23 h 926"/>
                <a:gd name="T92" fmla="*/ 15 w 699"/>
                <a:gd name="T93" fmla="*/ 24 h 926"/>
                <a:gd name="T94" fmla="*/ 16 w 699"/>
                <a:gd name="T95" fmla="*/ 26 h 926"/>
                <a:gd name="T96" fmla="*/ 16 w 699"/>
                <a:gd name="T97" fmla="*/ 27 h 926"/>
                <a:gd name="T98" fmla="*/ 14 w 699"/>
                <a:gd name="T99" fmla="*/ 26 h 926"/>
                <a:gd name="T100" fmla="*/ 9 w 699"/>
                <a:gd name="T101" fmla="*/ 26 h 926"/>
                <a:gd name="T102" fmla="*/ 7 w 699"/>
                <a:gd name="T103" fmla="*/ 27 h 926"/>
                <a:gd name="T104" fmla="*/ 6 w 699"/>
                <a:gd name="T105" fmla="*/ 28 h 926"/>
                <a:gd name="T106" fmla="*/ 5 w 699"/>
                <a:gd name="T107" fmla="*/ 28 h 926"/>
                <a:gd name="T108" fmla="*/ 7 w 699"/>
                <a:gd name="T109" fmla="*/ 26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9"/>
                <a:gd name="T166" fmla="*/ 0 h 926"/>
                <a:gd name="T167" fmla="*/ 699 w 699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9" h="926">
                  <a:moveTo>
                    <a:pt x="266" y="827"/>
                  </a:moveTo>
                  <a:lnTo>
                    <a:pt x="171" y="747"/>
                  </a:lnTo>
                  <a:lnTo>
                    <a:pt x="142" y="719"/>
                  </a:lnTo>
                  <a:lnTo>
                    <a:pt x="53" y="609"/>
                  </a:lnTo>
                  <a:lnTo>
                    <a:pt x="14" y="544"/>
                  </a:lnTo>
                  <a:lnTo>
                    <a:pt x="4" y="490"/>
                  </a:lnTo>
                  <a:lnTo>
                    <a:pt x="8" y="487"/>
                  </a:lnTo>
                  <a:lnTo>
                    <a:pt x="0" y="461"/>
                  </a:lnTo>
                  <a:lnTo>
                    <a:pt x="4" y="461"/>
                  </a:lnTo>
                  <a:lnTo>
                    <a:pt x="4" y="443"/>
                  </a:lnTo>
                  <a:lnTo>
                    <a:pt x="8" y="420"/>
                  </a:lnTo>
                  <a:lnTo>
                    <a:pt x="29" y="374"/>
                  </a:lnTo>
                  <a:lnTo>
                    <a:pt x="29" y="353"/>
                  </a:lnTo>
                  <a:lnTo>
                    <a:pt x="53" y="323"/>
                  </a:lnTo>
                  <a:lnTo>
                    <a:pt x="73" y="284"/>
                  </a:lnTo>
                  <a:lnTo>
                    <a:pt x="100" y="270"/>
                  </a:lnTo>
                  <a:lnTo>
                    <a:pt x="90" y="264"/>
                  </a:lnTo>
                  <a:lnTo>
                    <a:pt x="92" y="254"/>
                  </a:lnTo>
                  <a:lnTo>
                    <a:pt x="96" y="258"/>
                  </a:lnTo>
                  <a:lnTo>
                    <a:pt x="100" y="240"/>
                  </a:lnTo>
                  <a:lnTo>
                    <a:pt x="116" y="230"/>
                  </a:lnTo>
                  <a:lnTo>
                    <a:pt x="116" y="219"/>
                  </a:lnTo>
                  <a:lnTo>
                    <a:pt x="138" y="201"/>
                  </a:lnTo>
                  <a:lnTo>
                    <a:pt x="140" y="181"/>
                  </a:lnTo>
                  <a:lnTo>
                    <a:pt x="159" y="173"/>
                  </a:lnTo>
                  <a:lnTo>
                    <a:pt x="159" y="165"/>
                  </a:lnTo>
                  <a:lnTo>
                    <a:pt x="173" y="160"/>
                  </a:lnTo>
                  <a:lnTo>
                    <a:pt x="181" y="158"/>
                  </a:lnTo>
                  <a:lnTo>
                    <a:pt x="191" y="148"/>
                  </a:lnTo>
                  <a:lnTo>
                    <a:pt x="191" y="134"/>
                  </a:lnTo>
                  <a:lnTo>
                    <a:pt x="189" y="130"/>
                  </a:lnTo>
                  <a:lnTo>
                    <a:pt x="205" y="126"/>
                  </a:lnTo>
                  <a:lnTo>
                    <a:pt x="217" y="110"/>
                  </a:lnTo>
                  <a:lnTo>
                    <a:pt x="209" y="104"/>
                  </a:lnTo>
                  <a:lnTo>
                    <a:pt x="240" y="85"/>
                  </a:lnTo>
                  <a:lnTo>
                    <a:pt x="248" y="85"/>
                  </a:lnTo>
                  <a:lnTo>
                    <a:pt x="250" y="81"/>
                  </a:lnTo>
                  <a:lnTo>
                    <a:pt x="250" y="73"/>
                  </a:lnTo>
                  <a:lnTo>
                    <a:pt x="240" y="69"/>
                  </a:lnTo>
                  <a:lnTo>
                    <a:pt x="244" y="61"/>
                  </a:lnTo>
                  <a:lnTo>
                    <a:pt x="260" y="51"/>
                  </a:lnTo>
                  <a:lnTo>
                    <a:pt x="284" y="10"/>
                  </a:lnTo>
                  <a:lnTo>
                    <a:pt x="309" y="16"/>
                  </a:lnTo>
                  <a:lnTo>
                    <a:pt x="313" y="14"/>
                  </a:lnTo>
                  <a:lnTo>
                    <a:pt x="313" y="8"/>
                  </a:lnTo>
                  <a:lnTo>
                    <a:pt x="341" y="20"/>
                  </a:lnTo>
                  <a:lnTo>
                    <a:pt x="366" y="53"/>
                  </a:lnTo>
                  <a:lnTo>
                    <a:pt x="388" y="20"/>
                  </a:lnTo>
                  <a:lnTo>
                    <a:pt x="414" y="0"/>
                  </a:lnTo>
                  <a:lnTo>
                    <a:pt x="457" y="4"/>
                  </a:lnTo>
                  <a:lnTo>
                    <a:pt x="488" y="16"/>
                  </a:lnTo>
                  <a:lnTo>
                    <a:pt x="538" y="61"/>
                  </a:lnTo>
                  <a:lnTo>
                    <a:pt x="544" y="73"/>
                  </a:lnTo>
                  <a:lnTo>
                    <a:pt x="547" y="77"/>
                  </a:lnTo>
                  <a:lnTo>
                    <a:pt x="553" y="77"/>
                  </a:lnTo>
                  <a:lnTo>
                    <a:pt x="557" y="93"/>
                  </a:lnTo>
                  <a:lnTo>
                    <a:pt x="563" y="93"/>
                  </a:lnTo>
                  <a:lnTo>
                    <a:pt x="603" y="144"/>
                  </a:lnTo>
                  <a:lnTo>
                    <a:pt x="611" y="165"/>
                  </a:lnTo>
                  <a:lnTo>
                    <a:pt x="634" y="191"/>
                  </a:lnTo>
                  <a:lnTo>
                    <a:pt x="654" y="227"/>
                  </a:lnTo>
                  <a:lnTo>
                    <a:pt x="654" y="244"/>
                  </a:lnTo>
                  <a:lnTo>
                    <a:pt x="681" y="282"/>
                  </a:lnTo>
                  <a:lnTo>
                    <a:pt x="683" y="303"/>
                  </a:lnTo>
                  <a:lnTo>
                    <a:pt x="697" y="327"/>
                  </a:lnTo>
                  <a:lnTo>
                    <a:pt x="699" y="370"/>
                  </a:lnTo>
                  <a:lnTo>
                    <a:pt x="697" y="418"/>
                  </a:lnTo>
                  <a:lnTo>
                    <a:pt x="691" y="424"/>
                  </a:lnTo>
                  <a:lnTo>
                    <a:pt x="693" y="433"/>
                  </a:lnTo>
                  <a:lnTo>
                    <a:pt x="691" y="433"/>
                  </a:lnTo>
                  <a:lnTo>
                    <a:pt x="687" y="431"/>
                  </a:lnTo>
                  <a:lnTo>
                    <a:pt x="681" y="441"/>
                  </a:lnTo>
                  <a:lnTo>
                    <a:pt x="687" y="447"/>
                  </a:lnTo>
                  <a:lnTo>
                    <a:pt x="691" y="443"/>
                  </a:lnTo>
                  <a:lnTo>
                    <a:pt x="687" y="451"/>
                  </a:lnTo>
                  <a:lnTo>
                    <a:pt x="687" y="461"/>
                  </a:lnTo>
                  <a:lnTo>
                    <a:pt x="683" y="459"/>
                  </a:lnTo>
                  <a:lnTo>
                    <a:pt x="666" y="494"/>
                  </a:lnTo>
                  <a:lnTo>
                    <a:pt x="666" y="498"/>
                  </a:lnTo>
                  <a:lnTo>
                    <a:pt x="664" y="524"/>
                  </a:lnTo>
                  <a:lnTo>
                    <a:pt x="646" y="532"/>
                  </a:lnTo>
                  <a:lnTo>
                    <a:pt x="642" y="548"/>
                  </a:lnTo>
                  <a:lnTo>
                    <a:pt x="630" y="552"/>
                  </a:lnTo>
                  <a:lnTo>
                    <a:pt x="634" y="561"/>
                  </a:lnTo>
                  <a:lnTo>
                    <a:pt x="611" y="585"/>
                  </a:lnTo>
                  <a:lnTo>
                    <a:pt x="611" y="599"/>
                  </a:lnTo>
                  <a:lnTo>
                    <a:pt x="583" y="624"/>
                  </a:lnTo>
                  <a:lnTo>
                    <a:pt x="573" y="654"/>
                  </a:lnTo>
                  <a:lnTo>
                    <a:pt x="553" y="670"/>
                  </a:lnTo>
                  <a:lnTo>
                    <a:pt x="526" y="715"/>
                  </a:lnTo>
                  <a:lnTo>
                    <a:pt x="504" y="737"/>
                  </a:lnTo>
                  <a:lnTo>
                    <a:pt x="500" y="754"/>
                  </a:lnTo>
                  <a:lnTo>
                    <a:pt x="488" y="764"/>
                  </a:lnTo>
                  <a:lnTo>
                    <a:pt x="467" y="784"/>
                  </a:lnTo>
                  <a:lnTo>
                    <a:pt x="459" y="813"/>
                  </a:lnTo>
                  <a:lnTo>
                    <a:pt x="484" y="847"/>
                  </a:lnTo>
                  <a:lnTo>
                    <a:pt x="488" y="857"/>
                  </a:lnTo>
                  <a:lnTo>
                    <a:pt x="488" y="867"/>
                  </a:lnTo>
                  <a:lnTo>
                    <a:pt x="447" y="865"/>
                  </a:lnTo>
                  <a:lnTo>
                    <a:pt x="423" y="851"/>
                  </a:lnTo>
                  <a:lnTo>
                    <a:pt x="347" y="841"/>
                  </a:lnTo>
                  <a:lnTo>
                    <a:pt x="287" y="857"/>
                  </a:lnTo>
                  <a:lnTo>
                    <a:pt x="268" y="869"/>
                  </a:lnTo>
                  <a:lnTo>
                    <a:pt x="215" y="892"/>
                  </a:lnTo>
                  <a:lnTo>
                    <a:pt x="191" y="920"/>
                  </a:lnTo>
                  <a:lnTo>
                    <a:pt x="185" y="926"/>
                  </a:lnTo>
                  <a:lnTo>
                    <a:pt x="159" y="924"/>
                  </a:lnTo>
                  <a:lnTo>
                    <a:pt x="159" y="900"/>
                  </a:lnTo>
                  <a:lnTo>
                    <a:pt x="185" y="867"/>
                  </a:lnTo>
                  <a:lnTo>
                    <a:pt x="220" y="853"/>
                  </a:lnTo>
                  <a:lnTo>
                    <a:pt x="266" y="8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8" name="Freeform 24"/>
            <p:cNvSpPr>
              <a:spLocks/>
            </p:cNvSpPr>
            <p:nvPr/>
          </p:nvSpPr>
          <p:spPr bwMode="auto">
            <a:xfrm>
              <a:off x="1024" y="1814"/>
              <a:ext cx="168" cy="389"/>
            </a:xfrm>
            <a:custGeom>
              <a:avLst/>
              <a:gdLst>
                <a:gd name="T0" fmla="*/ 7 w 334"/>
                <a:gd name="T1" fmla="*/ 3 h 778"/>
                <a:gd name="T2" fmla="*/ 8 w 334"/>
                <a:gd name="T3" fmla="*/ 5 h 778"/>
                <a:gd name="T4" fmla="*/ 11 w 334"/>
                <a:gd name="T5" fmla="*/ 9 h 778"/>
                <a:gd name="T6" fmla="*/ 10 w 334"/>
                <a:gd name="T7" fmla="*/ 13 h 778"/>
                <a:gd name="T8" fmla="*/ 9 w 334"/>
                <a:gd name="T9" fmla="*/ 17 h 778"/>
                <a:gd name="T10" fmla="*/ 5 w 334"/>
                <a:gd name="T11" fmla="*/ 22 h 778"/>
                <a:gd name="T12" fmla="*/ 3 w 334"/>
                <a:gd name="T13" fmla="*/ 24 h 778"/>
                <a:gd name="T14" fmla="*/ 0 w 334"/>
                <a:gd name="T15" fmla="*/ 24 h 778"/>
                <a:gd name="T16" fmla="*/ 1 w 334"/>
                <a:gd name="T17" fmla="*/ 22 h 778"/>
                <a:gd name="T18" fmla="*/ 1 w 334"/>
                <a:gd name="T19" fmla="*/ 20 h 778"/>
                <a:gd name="T20" fmla="*/ 1 w 334"/>
                <a:gd name="T21" fmla="*/ 19 h 778"/>
                <a:gd name="T22" fmla="*/ 1 w 334"/>
                <a:gd name="T23" fmla="*/ 18 h 778"/>
                <a:gd name="T24" fmla="*/ 2 w 334"/>
                <a:gd name="T25" fmla="*/ 18 h 778"/>
                <a:gd name="T26" fmla="*/ 2 w 334"/>
                <a:gd name="T27" fmla="*/ 18 h 778"/>
                <a:gd name="T28" fmla="*/ 2 w 334"/>
                <a:gd name="T29" fmla="*/ 19 h 778"/>
                <a:gd name="T30" fmla="*/ 2 w 334"/>
                <a:gd name="T31" fmla="*/ 19 h 778"/>
                <a:gd name="T32" fmla="*/ 3 w 334"/>
                <a:gd name="T33" fmla="*/ 20 h 778"/>
                <a:gd name="T34" fmla="*/ 3 w 334"/>
                <a:gd name="T35" fmla="*/ 20 h 778"/>
                <a:gd name="T36" fmla="*/ 4 w 334"/>
                <a:gd name="T37" fmla="*/ 20 h 778"/>
                <a:gd name="T38" fmla="*/ 5 w 334"/>
                <a:gd name="T39" fmla="*/ 20 h 778"/>
                <a:gd name="T40" fmla="*/ 6 w 334"/>
                <a:gd name="T41" fmla="*/ 20 h 778"/>
                <a:gd name="T42" fmla="*/ 6 w 334"/>
                <a:gd name="T43" fmla="*/ 20 h 778"/>
                <a:gd name="T44" fmla="*/ 7 w 334"/>
                <a:gd name="T45" fmla="*/ 19 h 778"/>
                <a:gd name="T46" fmla="*/ 7 w 334"/>
                <a:gd name="T47" fmla="*/ 19 h 778"/>
                <a:gd name="T48" fmla="*/ 7 w 334"/>
                <a:gd name="T49" fmla="*/ 19 h 778"/>
                <a:gd name="T50" fmla="*/ 7 w 334"/>
                <a:gd name="T51" fmla="*/ 18 h 778"/>
                <a:gd name="T52" fmla="*/ 8 w 334"/>
                <a:gd name="T53" fmla="*/ 18 h 778"/>
                <a:gd name="T54" fmla="*/ 8 w 334"/>
                <a:gd name="T55" fmla="*/ 18 h 778"/>
                <a:gd name="T56" fmla="*/ 8 w 334"/>
                <a:gd name="T57" fmla="*/ 17 h 778"/>
                <a:gd name="T58" fmla="*/ 8 w 334"/>
                <a:gd name="T59" fmla="*/ 17 h 778"/>
                <a:gd name="T60" fmla="*/ 8 w 334"/>
                <a:gd name="T61" fmla="*/ 15 h 778"/>
                <a:gd name="T62" fmla="*/ 8 w 334"/>
                <a:gd name="T63" fmla="*/ 15 h 778"/>
                <a:gd name="T64" fmla="*/ 8 w 334"/>
                <a:gd name="T65" fmla="*/ 14 h 778"/>
                <a:gd name="T66" fmla="*/ 7 w 334"/>
                <a:gd name="T67" fmla="*/ 14 h 778"/>
                <a:gd name="T68" fmla="*/ 7 w 334"/>
                <a:gd name="T69" fmla="*/ 13 h 778"/>
                <a:gd name="T70" fmla="*/ 6 w 334"/>
                <a:gd name="T71" fmla="*/ 13 h 778"/>
                <a:gd name="T72" fmla="*/ 6 w 334"/>
                <a:gd name="T73" fmla="*/ 13 h 778"/>
                <a:gd name="T74" fmla="*/ 5 w 334"/>
                <a:gd name="T75" fmla="*/ 12 h 778"/>
                <a:gd name="T76" fmla="*/ 5 w 334"/>
                <a:gd name="T77" fmla="*/ 12 h 778"/>
                <a:gd name="T78" fmla="*/ 4 w 334"/>
                <a:gd name="T79" fmla="*/ 12 h 778"/>
                <a:gd name="T80" fmla="*/ 4 w 334"/>
                <a:gd name="T81" fmla="*/ 12 h 778"/>
                <a:gd name="T82" fmla="*/ 3 w 334"/>
                <a:gd name="T83" fmla="*/ 12 h 778"/>
                <a:gd name="T84" fmla="*/ 3 w 334"/>
                <a:gd name="T85" fmla="*/ 13 h 778"/>
                <a:gd name="T86" fmla="*/ 3 w 334"/>
                <a:gd name="T87" fmla="*/ 13 h 778"/>
                <a:gd name="T88" fmla="*/ 2 w 334"/>
                <a:gd name="T89" fmla="*/ 13 h 778"/>
                <a:gd name="T90" fmla="*/ 2 w 334"/>
                <a:gd name="T91" fmla="*/ 13 h 778"/>
                <a:gd name="T92" fmla="*/ 2 w 334"/>
                <a:gd name="T93" fmla="*/ 12 h 778"/>
                <a:gd name="T94" fmla="*/ 2 w 334"/>
                <a:gd name="T95" fmla="*/ 10 h 778"/>
                <a:gd name="T96" fmla="*/ 2 w 334"/>
                <a:gd name="T97" fmla="*/ 10 h 778"/>
                <a:gd name="T98" fmla="*/ 2 w 334"/>
                <a:gd name="T99" fmla="*/ 6 h 778"/>
                <a:gd name="T100" fmla="*/ 2 w 334"/>
                <a:gd name="T101" fmla="*/ 6 h 778"/>
                <a:gd name="T102" fmla="*/ 2 w 334"/>
                <a:gd name="T103" fmla="*/ 5 h 778"/>
                <a:gd name="T104" fmla="*/ 2 w 334"/>
                <a:gd name="T105" fmla="*/ 1 h 778"/>
                <a:gd name="T106" fmla="*/ 4 w 334"/>
                <a:gd name="T107" fmla="*/ 0 h 778"/>
                <a:gd name="T108" fmla="*/ 6 w 334"/>
                <a:gd name="T109" fmla="*/ 2 h 7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778"/>
                <a:gd name="T167" fmla="*/ 334 w 334"/>
                <a:gd name="T168" fmla="*/ 778 h 7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778">
                  <a:moveTo>
                    <a:pt x="171" y="47"/>
                  </a:moveTo>
                  <a:lnTo>
                    <a:pt x="204" y="88"/>
                  </a:lnTo>
                  <a:lnTo>
                    <a:pt x="248" y="140"/>
                  </a:lnTo>
                  <a:lnTo>
                    <a:pt x="250" y="157"/>
                  </a:lnTo>
                  <a:lnTo>
                    <a:pt x="281" y="197"/>
                  </a:lnTo>
                  <a:lnTo>
                    <a:pt x="327" y="283"/>
                  </a:lnTo>
                  <a:lnTo>
                    <a:pt x="334" y="337"/>
                  </a:lnTo>
                  <a:lnTo>
                    <a:pt x="313" y="427"/>
                  </a:lnTo>
                  <a:lnTo>
                    <a:pt x="287" y="484"/>
                  </a:lnTo>
                  <a:lnTo>
                    <a:pt x="264" y="514"/>
                  </a:lnTo>
                  <a:lnTo>
                    <a:pt x="248" y="551"/>
                  </a:lnTo>
                  <a:lnTo>
                    <a:pt x="147" y="687"/>
                  </a:lnTo>
                  <a:lnTo>
                    <a:pt x="80" y="774"/>
                  </a:lnTo>
                  <a:lnTo>
                    <a:pt x="76" y="778"/>
                  </a:lnTo>
                  <a:lnTo>
                    <a:pt x="6" y="770"/>
                  </a:lnTo>
                  <a:lnTo>
                    <a:pt x="0" y="760"/>
                  </a:lnTo>
                  <a:lnTo>
                    <a:pt x="13" y="740"/>
                  </a:lnTo>
                  <a:lnTo>
                    <a:pt x="13" y="691"/>
                  </a:lnTo>
                  <a:lnTo>
                    <a:pt x="21" y="683"/>
                  </a:lnTo>
                  <a:lnTo>
                    <a:pt x="21" y="624"/>
                  </a:lnTo>
                  <a:lnTo>
                    <a:pt x="31" y="608"/>
                  </a:lnTo>
                  <a:lnTo>
                    <a:pt x="23" y="585"/>
                  </a:lnTo>
                  <a:lnTo>
                    <a:pt x="31" y="571"/>
                  </a:lnTo>
                  <a:lnTo>
                    <a:pt x="31" y="547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41" y="561"/>
                  </a:lnTo>
                  <a:lnTo>
                    <a:pt x="43" y="571"/>
                  </a:lnTo>
                  <a:lnTo>
                    <a:pt x="47" y="581"/>
                  </a:lnTo>
                  <a:lnTo>
                    <a:pt x="53" y="589"/>
                  </a:lnTo>
                  <a:lnTo>
                    <a:pt x="59" y="597"/>
                  </a:lnTo>
                  <a:lnTo>
                    <a:pt x="67" y="604"/>
                  </a:lnTo>
                  <a:lnTo>
                    <a:pt x="74" y="612"/>
                  </a:lnTo>
                  <a:lnTo>
                    <a:pt x="84" y="618"/>
                  </a:lnTo>
                  <a:lnTo>
                    <a:pt x="92" y="622"/>
                  </a:lnTo>
                  <a:lnTo>
                    <a:pt x="104" y="626"/>
                  </a:lnTo>
                  <a:lnTo>
                    <a:pt x="114" y="628"/>
                  </a:lnTo>
                  <a:lnTo>
                    <a:pt x="126" y="630"/>
                  </a:lnTo>
                  <a:lnTo>
                    <a:pt x="139" y="628"/>
                  </a:lnTo>
                  <a:lnTo>
                    <a:pt x="151" y="626"/>
                  </a:lnTo>
                  <a:lnTo>
                    <a:pt x="173" y="616"/>
                  </a:lnTo>
                  <a:lnTo>
                    <a:pt x="177" y="614"/>
                  </a:lnTo>
                  <a:lnTo>
                    <a:pt x="185" y="608"/>
                  </a:lnTo>
                  <a:lnTo>
                    <a:pt x="193" y="602"/>
                  </a:lnTo>
                  <a:lnTo>
                    <a:pt x="199" y="597"/>
                  </a:lnTo>
                  <a:lnTo>
                    <a:pt x="204" y="591"/>
                  </a:lnTo>
                  <a:lnTo>
                    <a:pt x="208" y="585"/>
                  </a:lnTo>
                  <a:lnTo>
                    <a:pt x="212" y="579"/>
                  </a:lnTo>
                  <a:lnTo>
                    <a:pt x="216" y="573"/>
                  </a:lnTo>
                  <a:lnTo>
                    <a:pt x="218" y="569"/>
                  </a:lnTo>
                  <a:lnTo>
                    <a:pt x="222" y="563"/>
                  </a:lnTo>
                  <a:lnTo>
                    <a:pt x="224" y="557"/>
                  </a:lnTo>
                  <a:lnTo>
                    <a:pt x="226" y="551"/>
                  </a:lnTo>
                  <a:lnTo>
                    <a:pt x="226" y="545"/>
                  </a:lnTo>
                  <a:lnTo>
                    <a:pt x="228" y="539"/>
                  </a:lnTo>
                  <a:lnTo>
                    <a:pt x="230" y="534"/>
                  </a:lnTo>
                  <a:lnTo>
                    <a:pt x="234" y="524"/>
                  </a:lnTo>
                  <a:lnTo>
                    <a:pt x="234" y="518"/>
                  </a:lnTo>
                  <a:lnTo>
                    <a:pt x="234" y="508"/>
                  </a:lnTo>
                  <a:lnTo>
                    <a:pt x="234" y="498"/>
                  </a:lnTo>
                  <a:lnTo>
                    <a:pt x="232" y="488"/>
                  </a:lnTo>
                  <a:lnTo>
                    <a:pt x="230" y="478"/>
                  </a:lnTo>
                  <a:lnTo>
                    <a:pt x="226" y="470"/>
                  </a:lnTo>
                  <a:lnTo>
                    <a:pt x="222" y="463"/>
                  </a:lnTo>
                  <a:lnTo>
                    <a:pt x="216" y="455"/>
                  </a:lnTo>
                  <a:lnTo>
                    <a:pt x="212" y="449"/>
                  </a:lnTo>
                  <a:lnTo>
                    <a:pt x="204" y="443"/>
                  </a:lnTo>
                  <a:lnTo>
                    <a:pt x="199" y="437"/>
                  </a:lnTo>
                  <a:lnTo>
                    <a:pt x="191" y="431"/>
                  </a:lnTo>
                  <a:lnTo>
                    <a:pt x="183" y="427"/>
                  </a:lnTo>
                  <a:lnTo>
                    <a:pt x="173" y="423"/>
                  </a:lnTo>
                  <a:lnTo>
                    <a:pt x="165" y="419"/>
                  </a:lnTo>
                  <a:lnTo>
                    <a:pt x="149" y="415"/>
                  </a:lnTo>
                  <a:lnTo>
                    <a:pt x="145" y="415"/>
                  </a:lnTo>
                  <a:lnTo>
                    <a:pt x="136" y="413"/>
                  </a:lnTo>
                  <a:lnTo>
                    <a:pt x="126" y="411"/>
                  </a:lnTo>
                  <a:lnTo>
                    <a:pt x="118" y="411"/>
                  </a:lnTo>
                  <a:lnTo>
                    <a:pt x="108" y="411"/>
                  </a:lnTo>
                  <a:lnTo>
                    <a:pt x="102" y="411"/>
                  </a:lnTo>
                  <a:lnTo>
                    <a:pt x="94" y="413"/>
                  </a:lnTo>
                  <a:lnTo>
                    <a:pt x="86" y="415"/>
                  </a:lnTo>
                  <a:lnTo>
                    <a:pt x="78" y="417"/>
                  </a:lnTo>
                  <a:lnTo>
                    <a:pt x="73" y="419"/>
                  </a:lnTo>
                  <a:lnTo>
                    <a:pt x="67" y="421"/>
                  </a:lnTo>
                  <a:lnTo>
                    <a:pt x="61" y="425"/>
                  </a:lnTo>
                  <a:lnTo>
                    <a:pt x="55" y="429"/>
                  </a:lnTo>
                  <a:lnTo>
                    <a:pt x="51" y="433"/>
                  </a:lnTo>
                  <a:lnTo>
                    <a:pt x="45" y="439"/>
                  </a:lnTo>
                  <a:lnTo>
                    <a:pt x="39" y="447"/>
                  </a:lnTo>
                  <a:lnTo>
                    <a:pt x="39" y="366"/>
                  </a:lnTo>
                  <a:lnTo>
                    <a:pt x="47" y="356"/>
                  </a:lnTo>
                  <a:lnTo>
                    <a:pt x="45" y="311"/>
                  </a:lnTo>
                  <a:lnTo>
                    <a:pt x="47" y="307"/>
                  </a:lnTo>
                  <a:lnTo>
                    <a:pt x="39" y="295"/>
                  </a:lnTo>
                  <a:lnTo>
                    <a:pt x="39" y="238"/>
                  </a:lnTo>
                  <a:lnTo>
                    <a:pt x="47" y="197"/>
                  </a:lnTo>
                  <a:lnTo>
                    <a:pt x="45" y="171"/>
                  </a:lnTo>
                  <a:lnTo>
                    <a:pt x="49" y="163"/>
                  </a:lnTo>
                  <a:lnTo>
                    <a:pt x="47" y="147"/>
                  </a:lnTo>
                  <a:lnTo>
                    <a:pt x="33" y="130"/>
                  </a:lnTo>
                  <a:lnTo>
                    <a:pt x="33" y="106"/>
                  </a:lnTo>
                  <a:lnTo>
                    <a:pt x="61" y="27"/>
                  </a:lnTo>
                  <a:lnTo>
                    <a:pt x="71" y="12"/>
                  </a:lnTo>
                  <a:lnTo>
                    <a:pt x="100" y="0"/>
                  </a:lnTo>
                  <a:lnTo>
                    <a:pt x="120" y="8"/>
                  </a:lnTo>
                  <a:lnTo>
                    <a:pt x="171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9" name="Freeform 25"/>
            <p:cNvSpPr>
              <a:spLocks/>
            </p:cNvSpPr>
            <p:nvPr/>
          </p:nvSpPr>
          <p:spPr bwMode="auto">
            <a:xfrm>
              <a:off x="903" y="2293"/>
              <a:ext cx="221" cy="96"/>
            </a:xfrm>
            <a:custGeom>
              <a:avLst/>
              <a:gdLst>
                <a:gd name="T0" fmla="*/ 14 w 442"/>
                <a:gd name="T1" fmla="*/ 1 h 191"/>
                <a:gd name="T2" fmla="*/ 14 w 442"/>
                <a:gd name="T3" fmla="*/ 2 h 191"/>
                <a:gd name="T4" fmla="*/ 14 w 442"/>
                <a:gd name="T5" fmla="*/ 3 h 191"/>
                <a:gd name="T6" fmla="*/ 13 w 442"/>
                <a:gd name="T7" fmla="*/ 3 h 191"/>
                <a:gd name="T8" fmla="*/ 13 w 442"/>
                <a:gd name="T9" fmla="*/ 4 h 191"/>
                <a:gd name="T10" fmla="*/ 13 w 442"/>
                <a:gd name="T11" fmla="*/ 4 h 191"/>
                <a:gd name="T12" fmla="*/ 12 w 442"/>
                <a:gd name="T13" fmla="*/ 5 h 191"/>
                <a:gd name="T14" fmla="*/ 10 w 442"/>
                <a:gd name="T15" fmla="*/ 6 h 191"/>
                <a:gd name="T16" fmla="*/ 7 w 442"/>
                <a:gd name="T17" fmla="*/ 6 h 191"/>
                <a:gd name="T18" fmla="*/ 7 w 442"/>
                <a:gd name="T19" fmla="*/ 6 h 191"/>
                <a:gd name="T20" fmla="*/ 7 w 442"/>
                <a:gd name="T21" fmla="*/ 6 h 191"/>
                <a:gd name="T22" fmla="*/ 7 w 442"/>
                <a:gd name="T23" fmla="*/ 6 h 191"/>
                <a:gd name="T24" fmla="*/ 6 w 442"/>
                <a:gd name="T25" fmla="*/ 6 h 191"/>
                <a:gd name="T26" fmla="*/ 6 w 442"/>
                <a:gd name="T27" fmla="*/ 6 h 191"/>
                <a:gd name="T28" fmla="*/ 5 w 442"/>
                <a:gd name="T29" fmla="*/ 6 h 191"/>
                <a:gd name="T30" fmla="*/ 5 w 442"/>
                <a:gd name="T31" fmla="*/ 6 h 191"/>
                <a:gd name="T32" fmla="*/ 5 w 442"/>
                <a:gd name="T33" fmla="*/ 6 h 191"/>
                <a:gd name="T34" fmla="*/ 3 w 442"/>
                <a:gd name="T35" fmla="*/ 6 h 191"/>
                <a:gd name="T36" fmla="*/ 3 w 442"/>
                <a:gd name="T37" fmla="*/ 6 h 191"/>
                <a:gd name="T38" fmla="*/ 3 w 442"/>
                <a:gd name="T39" fmla="*/ 6 h 191"/>
                <a:gd name="T40" fmla="*/ 1 w 442"/>
                <a:gd name="T41" fmla="*/ 4 h 191"/>
                <a:gd name="T42" fmla="*/ 1 w 442"/>
                <a:gd name="T43" fmla="*/ 3 h 191"/>
                <a:gd name="T44" fmla="*/ 0 w 442"/>
                <a:gd name="T45" fmla="*/ 3 h 191"/>
                <a:gd name="T46" fmla="*/ 1 w 442"/>
                <a:gd name="T47" fmla="*/ 2 h 191"/>
                <a:gd name="T48" fmla="*/ 1 w 442"/>
                <a:gd name="T49" fmla="*/ 2 h 191"/>
                <a:gd name="T50" fmla="*/ 2 w 442"/>
                <a:gd name="T51" fmla="*/ 2 h 191"/>
                <a:gd name="T52" fmla="*/ 3 w 442"/>
                <a:gd name="T53" fmla="*/ 3 h 191"/>
                <a:gd name="T54" fmla="*/ 3 w 442"/>
                <a:gd name="T55" fmla="*/ 3 h 191"/>
                <a:gd name="T56" fmla="*/ 3 w 442"/>
                <a:gd name="T57" fmla="*/ 3 h 191"/>
                <a:gd name="T58" fmla="*/ 5 w 442"/>
                <a:gd name="T59" fmla="*/ 4 h 191"/>
                <a:gd name="T60" fmla="*/ 5 w 442"/>
                <a:gd name="T61" fmla="*/ 4 h 191"/>
                <a:gd name="T62" fmla="*/ 6 w 442"/>
                <a:gd name="T63" fmla="*/ 3 h 191"/>
                <a:gd name="T64" fmla="*/ 6 w 442"/>
                <a:gd name="T65" fmla="*/ 3 h 191"/>
                <a:gd name="T66" fmla="*/ 7 w 442"/>
                <a:gd name="T67" fmla="*/ 3 h 191"/>
                <a:gd name="T68" fmla="*/ 7 w 442"/>
                <a:gd name="T69" fmla="*/ 4 h 191"/>
                <a:gd name="T70" fmla="*/ 7 w 442"/>
                <a:gd name="T71" fmla="*/ 3 h 191"/>
                <a:gd name="T72" fmla="*/ 7 w 442"/>
                <a:gd name="T73" fmla="*/ 3 h 191"/>
                <a:gd name="T74" fmla="*/ 7 w 442"/>
                <a:gd name="T75" fmla="*/ 3 h 191"/>
                <a:gd name="T76" fmla="*/ 9 w 442"/>
                <a:gd name="T77" fmla="*/ 3 h 191"/>
                <a:gd name="T78" fmla="*/ 10 w 442"/>
                <a:gd name="T79" fmla="*/ 3 h 191"/>
                <a:gd name="T80" fmla="*/ 10 w 442"/>
                <a:gd name="T81" fmla="*/ 3 h 191"/>
                <a:gd name="T82" fmla="*/ 11 w 442"/>
                <a:gd name="T83" fmla="*/ 2 h 191"/>
                <a:gd name="T84" fmla="*/ 11 w 442"/>
                <a:gd name="T85" fmla="*/ 2 h 191"/>
                <a:gd name="T86" fmla="*/ 12 w 442"/>
                <a:gd name="T87" fmla="*/ 2 h 191"/>
                <a:gd name="T88" fmla="*/ 12 w 442"/>
                <a:gd name="T89" fmla="*/ 1 h 191"/>
                <a:gd name="T90" fmla="*/ 13 w 442"/>
                <a:gd name="T91" fmla="*/ 1 h 191"/>
                <a:gd name="T92" fmla="*/ 13 w 442"/>
                <a:gd name="T93" fmla="*/ 1 h 191"/>
                <a:gd name="T94" fmla="*/ 14 w 442"/>
                <a:gd name="T95" fmla="*/ 0 h 191"/>
                <a:gd name="T96" fmla="*/ 14 w 442"/>
                <a:gd name="T97" fmla="*/ 0 h 191"/>
                <a:gd name="T98" fmla="*/ 14 w 442"/>
                <a:gd name="T99" fmla="*/ 1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191"/>
                <a:gd name="T152" fmla="*/ 442 w 442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191">
                  <a:moveTo>
                    <a:pt x="442" y="30"/>
                  </a:moveTo>
                  <a:lnTo>
                    <a:pt x="442" y="33"/>
                  </a:lnTo>
                  <a:lnTo>
                    <a:pt x="430" y="73"/>
                  </a:lnTo>
                  <a:lnTo>
                    <a:pt x="414" y="96"/>
                  </a:lnTo>
                  <a:lnTo>
                    <a:pt x="414" y="102"/>
                  </a:lnTo>
                  <a:lnTo>
                    <a:pt x="388" y="116"/>
                  </a:lnTo>
                  <a:lnTo>
                    <a:pt x="377" y="132"/>
                  </a:lnTo>
                  <a:lnTo>
                    <a:pt x="296" y="171"/>
                  </a:lnTo>
                  <a:lnTo>
                    <a:pt x="252" y="181"/>
                  </a:lnTo>
                  <a:lnTo>
                    <a:pt x="237" y="173"/>
                  </a:lnTo>
                  <a:lnTo>
                    <a:pt x="213" y="191"/>
                  </a:lnTo>
                  <a:lnTo>
                    <a:pt x="205" y="187"/>
                  </a:lnTo>
                  <a:lnTo>
                    <a:pt x="174" y="187"/>
                  </a:lnTo>
                  <a:lnTo>
                    <a:pt x="174" y="183"/>
                  </a:lnTo>
                  <a:lnTo>
                    <a:pt x="158" y="183"/>
                  </a:lnTo>
                  <a:lnTo>
                    <a:pt x="154" y="187"/>
                  </a:lnTo>
                  <a:lnTo>
                    <a:pt x="140" y="177"/>
                  </a:lnTo>
                  <a:lnTo>
                    <a:pt x="109" y="173"/>
                  </a:lnTo>
                  <a:lnTo>
                    <a:pt x="99" y="163"/>
                  </a:lnTo>
                  <a:lnTo>
                    <a:pt x="81" y="163"/>
                  </a:lnTo>
                  <a:lnTo>
                    <a:pt x="22" y="126"/>
                  </a:lnTo>
                  <a:lnTo>
                    <a:pt x="10" y="87"/>
                  </a:lnTo>
                  <a:lnTo>
                    <a:pt x="0" y="67"/>
                  </a:lnTo>
                  <a:lnTo>
                    <a:pt x="4" y="57"/>
                  </a:lnTo>
                  <a:lnTo>
                    <a:pt x="22" y="49"/>
                  </a:lnTo>
                  <a:lnTo>
                    <a:pt x="44" y="57"/>
                  </a:lnTo>
                  <a:lnTo>
                    <a:pt x="81" y="87"/>
                  </a:lnTo>
                  <a:lnTo>
                    <a:pt x="93" y="87"/>
                  </a:lnTo>
                  <a:lnTo>
                    <a:pt x="91" y="96"/>
                  </a:lnTo>
                  <a:lnTo>
                    <a:pt x="138" y="98"/>
                  </a:lnTo>
                  <a:lnTo>
                    <a:pt x="154" y="102"/>
                  </a:lnTo>
                  <a:lnTo>
                    <a:pt x="191" y="93"/>
                  </a:lnTo>
                  <a:lnTo>
                    <a:pt x="187" y="96"/>
                  </a:lnTo>
                  <a:lnTo>
                    <a:pt x="213" y="96"/>
                  </a:lnTo>
                  <a:lnTo>
                    <a:pt x="227" y="102"/>
                  </a:lnTo>
                  <a:lnTo>
                    <a:pt x="241" y="93"/>
                  </a:lnTo>
                  <a:lnTo>
                    <a:pt x="247" y="87"/>
                  </a:lnTo>
                  <a:lnTo>
                    <a:pt x="252" y="93"/>
                  </a:lnTo>
                  <a:lnTo>
                    <a:pt x="288" y="81"/>
                  </a:lnTo>
                  <a:lnTo>
                    <a:pt x="292" y="71"/>
                  </a:lnTo>
                  <a:lnTo>
                    <a:pt x="306" y="71"/>
                  </a:lnTo>
                  <a:lnTo>
                    <a:pt x="323" y="57"/>
                  </a:lnTo>
                  <a:lnTo>
                    <a:pt x="343" y="49"/>
                  </a:lnTo>
                  <a:lnTo>
                    <a:pt x="359" y="33"/>
                  </a:lnTo>
                  <a:lnTo>
                    <a:pt x="377" y="26"/>
                  </a:lnTo>
                  <a:lnTo>
                    <a:pt x="404" y="4"/>
                  </a:lnTo>
                  <a:lnTo>
                    <a:pt x="414" y="6"/>
                  </a:lnTo>
                  <a:lnTo>
                    <a:pt x="420" y="0"/>
                  </a:lnTo>
                  <a:lnTo>
                    <a:pt x="430" y="0"/>
                  </a:lnTo>
                  <a:lnTo>
                    <a:pt x="442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0" name="Freeform 26"/>
            <p:cNvSpPr>
              <a:spLocks/>
            </p:cNvSpPr>
            <p:nvPr/>
          </p:nvSpPr>
          <p:spPr bwMode="auto">
            <a:xfrm>
              <a:off x="624" y="2316"/>
              <a:ext cx="825" cy="264"/>
            </a:xfrm>
            <a:custGeom>
              <a:avLst/>
              <a:gdLst>
                <a:gd name="T0" fmla="*/ 47 w 1649"/>
                <a:gd name="T1" fmla="*/ 1 h 528"/>
                <a:gd name="T2" fmla="*/ 49 w 1649"/>
                <a:gd name="T3" fmla="*/ 2 h 528"/>
                <a:gd name="T4" fmla="*/ 49 w 1649"/>
                <a:gd name="T5" fmla="*/ 3 h 528"/>
                <a:gd name="T6" fmla="*/ 52 w 1649"/>
                <a:gd name="T7" fmla="*/ 3 h 528"/>
                <a:gd name="T8" fmla="*/ 52 w 1649"/>
                <a:gd name="T9" fmla="*/ 4 h 528"/>
                <a:gd name="T10" fmla="*/ 51 w 1649"/>
                <a:gd name="T11" fmla="*/ 4 h 528"/>
                <a:gd name="T12" fmla="*/ 50 w 1649"/>
                <a:gd name="T13" fmla="*/ 4 h 528"/>
                <a:gd name="T14" fmla="*/ 48 w 1649"/>
                <a:gd name="T15" fmla="*/ 4 h 528"/>
                <a:gd name="T16" fmla="*/ 45 w 1649"/>
                <a:gd name="T17" fmla="*/ 5 h 528"/>
                <a:gd name="T18" fmla="*/ 44 w 1649"/>
                <a:gd name="T19" fmla="*/ 6 h 528"/>
                <a:gd name="T20" fmla="*/ 44 w 1649"/>
                <a:gd name="T21" fmla="*/ 7 h 528"/>
                <a:gd name="T22" fmla="*/ 43 w 1649"/>
                <a:gd name="T23" fmla="*/ 7 h 528"/>
                <a:gd name="T24" fmla="*/ 39 w 1649"/>
                <a:gd name="T25" fmla="*/ 10 h 528"/>
                <a:gd name="T26" fmla="*/ 38 w 1649"/>
                <a:gd name="T27" fmla="*/ 11 h 528"/>
                <a:gd name="T28" fmla="*/ 32 w 1649"/>
                <a:gd name="T29" fmla="*/ 14 h 528"/>
                <a:gd name="T30" fmla="*/ 30 w 1649"/>
                <a:gd name="T31" fmla="*/ 14 h 528"/>
                <a:gd name="T32" fmla="*/ 29 w 1649"/>
                <a:gd name="T33" fmla="*/ 15 h 528"/>
                <a:gd name="T34" fmla="*/ 27 w 1649"/>
                <a:gd name="T35" fmla="*/ 15 h 528"/>
                <a:gd name="T36" fmla="*/ 26 w 1649"/>
                <a:gd name="T37" fmla="*/ 16 h 528"/>
                <a:gd name="T38" fmla="*/ 25 w 1649"/>
                <a:gd name="T39" fmla="*/ 16 h 528"/>
                <a:gd name="T40" fmla="*/ 23 w 1649"/>
                <a:gd name="T41" fmla="*/ 17 h 528"/>
                <a:gd name="T42" fmla="*/ 22 w 1649"/>
                <a:gd name="T43" fmla="*/ 17 h 528"/>
                <a:gd name="T44" fmla="*/ 21 w 1649"/>
                <a:gd name="T45" fmla="*/ 17 h 528"/>
                <a:gd name="T46" fmla="*/ 16 w 1649"/>
                <a:gd name="T47" fmla="*/ 15 h 528"/>
                <a:gd name="T48" fmla="*/ 15 w 1649"/>
                <a:gd name="T49" fmla="*/ 14 h 528"/>
                <a:gd name="T50" fmla="*/ 13 w 1649"/>
                <a:gd name="T51" fmla="*/ 14 h 528"/>
                <a:gd name="T52" fmla="*/ 8 w 1649"/>
                <a:gd name="T53" fmla="*/ 11 h 528"/>
                <a:gd name="T54" fmla="*/ 4 w 1649"/>
                <a:gd name="T55" fmla="*/ 7 h 528"/>
                <a:gd name="T56" fmla="*/ 2 w 1649"/>
                <a:gd name="T57" fmla="*/ 8 h 528"/>
                <a:gd name="T58" fmla="*/ 1 w 1649"/>
                <a:gd name="T59" fmla="*/ 8 h 528"/>
                <a:gd name="T60" fmla="*/ 0 w 1649"/>
                <a:gd name="T61" fmla="*/ 8 h 528"/>
                <a:gd name="T62" fmla="*/ 3 w 1649"/>
                <a:gd name="T63" fmla="*/ 6 h 528"/>
                <a:gd name="T64" fmla="*/ 5 w 1649"/>
                <a:gd name="T65" fmla="*/ 4 h 528"/>
                <a:gd name="T66" fmla="*/ 6 w 1649"/>
                <a:gd name="T67" fmla="*/ 2 h 528"/>
                <a:gd name="T68" fmla="*/ 6 w 1649"/>
                <a:gd name="T69" fmla="*/ 2 h 528"/>
                <a:gd name="T70" fmla="*/ 7 w 1649"/>
                <a:gd name="T71" fmla="*/ 2 h 528"/>
                <a:gd name="T72" fmla="*/ 6 w 1649"/>
                <a:gd name="T73" fmla="*/ 5 h 528"/>
                <a:gd name="T74" fmla="*/ 5 w 1649"/>
                <a:gd name="T75" fmla="*/ 6 h 528"/>
                <a:gd name="T76" fmla="*/ 7 w 1649"/>
                <a:gd name="T77" fmla="*/ 9 h 528"/>
                <a:gd name="T78" fmla="*/ 9 w 1649"/>
                <a:gd name="T79" fmla="*/ 10 h 528"/>
                <a:gd name="T80" fmla="*/ 11 w 1649"/>
                <a:gd name="T81" fmla="*/ 11 h 528"/>
                <a:gd name="T82" fmla="*/ 16 w 1649"/>
                <a:gd name="T83" fmla="*/ 13 h 528"/>
                <a:gd name="T84" fmla="*/ 23 w 1649"/>
                <a:gd name="T85" fmla="*/ 14 h 528"/>
                <a:gd name="T86" fmla="*/ 25 w 1649"/>
                <a:gd name="T87" fmla="*/ 14 h 528"/>
                <a:gd name="T88" fmla="*/ 31 w 1649"/>
                <a:gd name="T89" fmla="*/ 13 h 528"/>
                <a:gd name="T90" fmla="*/ 35 w 1649"/>
                <a:gd name="T91" fmla="*/ 11 h 528"/>
                <a:gd name="T92" fmla="*/ 37 w 1649"/>
                <a:gd name="T93" fmla="*/ 10 h 528"/>
                <a:gd name="T94" fmla="*/ 38 w 1649"/>
                <a:gd name="T95" fmla="*/ 9 h 528"/>
                <a:gd name="T96" fmla="*/ 39 w 1649"/>
                <a:gd name="T97" fmla="*/ 9 h 528"/>
                <a:gd name="T98" fmla="*/ 41 w 1649"/>
                <a:gd name="T99" fmla="*/ 7 h 528"/>
                <a:gd name="T100" fmla="*/ 43 w 1649"/>
                <a:gd name="T101" fmla="*/ 6 h 528"/>
                <a:gd name="T102" fmla="*/ 44 w 1649"/>
                <a:gd name="T103" fmla="*/ 5 h 528"/>
                <a:gd name="T104" fmla="*/ 45 w 1649"/>
                <a:gd name="T105" fmla="*/ 4 h 528"/>
                <a:gd name="T106" fmla="*/ 45 w 1649"/>
                <a:gd name="T107" fmla="*/ 4 h 528"/>
                <a:gd name="T108" fmla="*/ 45 w 1649"/>
                <a:gd name="T109" fmla="*/ 2 h 528"/>
                <a:gd name="T110" fmla="*/ 45 w 1649"/>
                <a:gd name="T111" fmla="*/ 1 h 528"/>
                <a:gd name="T112" fmla="*/ 45 w 1649"/>
                <a:gd name="T113" fmla="*/ 1 h 528"/>
                <a:gd name="T114" fmla="*/ 45 w 1649"/>
                <a:gd name="T115" fmla="*/ 1 h 528"/>
                <a:gd name="T116" fmla="*/ 45 w 1649"/>
                <a:gd name="T117" fmla="*/ 1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9"/>
                <a:gd name="T178" fmla="*/ 0 h 528"/>
                <a:gd name="T179" fmla="*/ 1649 w 1649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9" h="528">
                  <a:moveTo>
                    <a:pt x="1450" y="12"/>
                  </a:moveTo>
                  <a:lnTo>
                    <a:pt x="1487" y="61"/>
                  </a:lnTo>
                  <a:lnTo>
                    <a:pt x="1507" y="79"/>
                  </a:lnTo>
                  <a:lnTo>
                    <a:pt x="1542" y="93"/>
                  </a:lnTo>
                  <a:lnTo>
                    <a:pt x="1568" y="97"/>
                  </a:lnTo>
                  <a:lnTo>
                    <a:pt x="1568" y="101"/>
                  </a:lnTo>
                  <a:lnTo>
                    <a:pt x="1613" y="105"/>
                  </a:lnTo>
                  <a:lnTo>
                    <a:pt x="1649" y="105"/>
                  </a:lnTo>
                  <a:lnTo>
                    <a:pt x="1649" y="128"/>
                  </a:lnTo>
                  <a:lnTo>
                    <a:pt x="1633" y="138"/>
                  </a:lnTo>
                  <a:lnTo>
                    <a:pt x="1613" y="136"/>
                  </a:lnTo>
                  <a:lnTo>
                    <a:pt x="1611" y="138"/>
                  </a:lnTo>
                  <a:lnTo>
                    <a:pt x="1611" y="144"/>
                  </a:lnTo>
                  <a:lnTo>
                    <a:pt x="1590" y="144"/>
                  </a:lnTo>
                  <a:lnTo>
                    <a:pt x="1560" y="152"/>
                  </a:lnTo>
                  <a:lnTo>
                    <a:pt x="1525" y="138"/>
                  </a:lnTo>
                  <a:lnTo>
                    <a:pt x="1481" y="132"/>
                  </a:lnTo>
                  <a:lnTo>
                    <a:pt x="1438" y="178"/>
                  </a:lnTo>
                  <a:lnTo>
                    <a:pt x="1440" y="181"/>
                  </a:lnTo>
                  <a:lnTo>
                    <a:pt x="1404" y="201"/>
                  </a:lnTo>
                  <a:lnTo>
                    <a:pt x="1389" y="221"/>
                  </a:lnTo>
                  <a:lnTo>
                    <a:pt x="1381" y="229"/>
                  </a:lnTo>
                  <a:lnTo>
                    <a:pt x="1361" y="237"/>
                  </a:lnTo>
                  <a:lnTo>
                    <a:pt x="1361" y="243"/>
                  </a:lnTo>
                  <a:lnTo>
                    <a:pt x="1284" y="298"/>
                  </a:lnTo>
                  <a:lnTo>
                    <a:pt x="1221" y="347"/>
                  </a:lnTo>
                  <a:lnTo>
                    <a:pt x="1221" y="355"/>
                  </a:lnTo>
                  <a:lnTo>
                    <a:pt x="1199" y="365"/>
                  </a:lnTo>
                  <a:lnTo>
                    <a:pt x="1117" y="404"/>
                  </a:lnTo>
                  <a:lnTo>
                    <a:pt x="1006" y="461"/>
                  </a:lnTo>
                  <a:lnTo>
                    <a:pt x="961" y="475"/>
                  </a:lnTo>
                  <a:lnTo>
                    <a:pt x="945" y="479"/>
                  </a:lnTo>
                  <a:lnTo>
                    <a:pt x="910" y="493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61" y="503"/>
                  </a:lnTo>
                  <a:lnTo>
                    <a:pt x="821" y="512"/>
                  </a:lnTo>
                  <a:lnTo>
                    <a:pt x="804" y="512"/>
                  </a:lnTo>
                  <a:lnTo>
                    <a:pt x="798" y="518"/>
                  </a:lnTo>
                  <a:lnTo>
                    <a:pt x="774" y="512"/>
                  </a:lnTo>
                  <a:lnTo>
                    <a:pt x="748" y="528"/>
                  </a:lnTo>
                  <a:lnTo>
                    <a:pt x="721" y="528"/>
                  </a:lnTo>
                  <a:lnTo>
                    <a:pt x="707" y="514"/>
                  </a:lnTo>
                  <a:lnTo>
                    <a:pt x="691" y="526"/>
                  </a:lnTo>
                  <a:lnTo>
                    <a:pt x="674" y="522"/>
                  </a:lnTo>
                  <a:lnTo>
                    <a:pt x="664" y="528"/>
                  </a:lnTo>
                  <a:lnTo>
                    <a:pt x="538" y="499"/>
                  </a:lnTo>
                  <a:lnTo>
                    <a:pt x="500" y="493"/>
                  </a:lnTo>
                  <a:lnTo>
                    <a:pt x="457" y="475"/>
                  </a:lnTo>
                  <a:lnTo>
                    <a:pt x="457" y="471"/>
                  </a:lnTo>
                  <a:lnTo>
                    <a:pt x="449" y="465"/>
                  </a:lnTo>
                  <a:lnTo>
                    <a:pt x="414" y="459"/>
                  </a:lnTo>
                  <a:lnTo>
                    <a:pt x="356" y="428"/>
                  </a:lnTo>
                  <a:lnTo>
                    <a:pt x="230" y="355"/>
                  </a:lnTo>
                  <a:lnTo>
                    <a:pt x="120" y="258"/>
                  </a:lnTo>
                  <a:lnTo>
                    <a:pt x="114" y="248"/>
                  </a:lnTo>
                  <a:lnTo>
                    <a:pt x="106" y="243"/>
                  </a:lnTo>
                  <a:lnTo>
                    <a:pt x="49" y="278"/>
                  </a:lnTo>
                  <a:lnTo>
                    <a:pt x="33" y="288"/>
                  </a:lnTo>
                  <a:lnTo>
                    <a:pt x="10" y="286"/>
                  </a:lnTo>
                  <a:lnTo>
                    <a:pt x="6" y="286"/>
                  </a:lnTo>
                  <a:lnTo>
                    <a:pt x="0" y="278"/>
                  </a:lnTo>
                  <a:lnTo>
                    <a:pt x="4" y="239"/>
                  </a:lnTo>
                  <a:lnTo>
                    <a:pt x="87" y="201"/>
                  </a:lnTo>
                  <a:lnTo>
                    <a:pt x="90" y="189"/>
                  </a:lnTo>
                  <a:lnTo>
                    <a:pt x="134" y="152"/>
                  </a:lnTo>
                  <a:lnTo>
                    <a:pt x="159" y="95"/>
                  </a:lnTo>
                  <a:lnTo>
                    <a:pt x="181" y="95"/>
                  </a:lnTo>
                  <a:lnTo>
                    <a:pt x="187" y="85"/>
                  </a:lnTo>
                  <a:lnTo>
                    <a:pt x="187" y="81"/>
                  </a:lnTo>
                  <a:lnTo>
                    <a:pt x="195" y="81"/>
                  </a:lnTo>
                  <a:lnTo>
                    <a:pt x="199" y="93"/>
                  </a:lnTo>
                  <a:lnTo>
                    <a:pt x="191" y="142"/>
                  </a:lnTo>
                  <a:lnTo>
                    <a:pt x="167" y="176"/>
                  </a:lnTo>
                  <a:lnTo>
                    <a:pt x="163" y="185"/>
                  </a:lnTo>
                  <a:lnTo>
                    <a:pt x="134" y="219"/>
                  </a:lnTo>
                  <a:lnTo>
                    <a:pt x="203" y="286"/>
                  </a:lnTo>
                  <a:lnTo>
                    <a:pt x="220" y="292"/>
                  </a:lnTo>
                  <a:lnTo>
                    <a:pt x="254" y="319"/>
                  </a:lnTo>
                  <a:lnTo>
                    <a:pt x="278" y="335"/>
                  </a:lnTo>
                  <a:lnTo>
                    <a:pt x="319" y="359"/>
                  </a:lnTo>
                  <a:lnTo>
                    <a:pt x="333" y="371"/>
                  </a:lnTo>
                  <a:lnTo>
                    <a:pt x="337" y="371"/>
                  </a:lnTo>
                  <a:lnTo>
                    <a:pt x="481" y="443"/>
                  </a:lnTo>
                  <a:lnTo>
                    <a:pt x="642" y="471"/>
                  </a:lnTo>
                  <a:lnTo>
                    <a:pt x="725" y="475"/>
                  </a:lnTo>
                  <a:lnTo>
                    <a:pt x="741" y="469"/>
                  </a:lnTo>
                  <a:lnTo>
                    <a:pt x="788" y="469"/>
                  </a:lnTo>
                  <a:lnTo>
                    <a:pt x="871" y="451"/>
                  </a:lnTo>
                  <a:lnTo>
                    <a:pt x="977" y="426"/>
                  </a:lnTo>
                  <a:lnTo>
                    <a:pt x="1068" y="386"/>
                  </a:lnTo>
                  <a:lnTo>
                    <a:pt x="1103" y="375"/>
                  </a:lnTo>
                  <a:lnTo>
                    <a:pt x="1156" y="343"/>
                  </a:lnTo>
                  <a:lnTo>
                    <a:pt x="1160" y="345"/>
                  </a:lnTo>
                  <a:lnTo>
                    <a:pt x="1164" y="331"/>
                  </a:lnTo>
                  <a:lnTo>
                    <a:pt x="1199" y="311"/>
                  </a:lnTo>
                  <a:lnTo>
                    <a:pt x="1221" y="310"/>
                  </a:lnTo>
                  <a:lnTo>
                    <a:pt x="1231" y="292"/>
                  </a:lnTo>
                  <a:lnTo>
                    <a:pt x="1280" y="258"/>
                  </a:lnTo>
                  <a:lnTo>
                    <a:pt x="1294" y="252"/>
                  </a:lnTo>
                  <a:lnTo>
                    <a:pt x="1290" y="248"/>
                  </a:lnTo>
                  <a:lnTo>
                    <a:pt x="1361" y="193"/>
                  </a:lnTo>
                  <a:lnTo>
                    <a:pt x="1361" y="185"/>
                  </a:lnTo>
                  <a:lnTo>
                    <a:pt x="1404" y="162"/>
                  </a:lnTo>
                  <a:lnTo>
                    <a:pt x="1404" y="154"/>
                  </a:lnTo>
                  <a:lnTo>
                    <a:pt x="1420" y="146"/>
                  </a:lnTo>
                  <a:lnTo>
                    <a:pt x="1430" y="132"/>
                  </a:lnTo>
                  <a:lnTo>
                    <a:pt x="1440" y="132"/>
                  </a:lnTo>
                  <a:lnTo>
                    <a:pt x="1454" y="109"/>
                  </a:lnTo>
                  <a:lnTo>
                    <a:pt x="1428" y="79"/>
                  </a:lnTo>
                  <a:lnTo>
                    <a:pt x="1414" y="53"/>
                  </a:lnTo>
                  <a:lnTo>
                    <a:pt x="1416" y="53"/>
                  </a:lnTo>
                  <a:lnTo>
                    <a:pt x="1416" y="42"/>
                  </a:lnTo>
                  <a:lnTo>
                    <a:pt x="1414" y="38"/>
                  </a:lnTo>
                  <a:lnTo>
                    <a:pt x="1406" y="38"/>
                  </a:lnTo>
                  <a:lnTo>
                    <a:pt x="1410" y="14"/>
                  </a:lnTo>
                  <a:lnTo>
                    <a:pt x="1428" y="0"/>
                  </a:lnTo>
                  <a:lnTo>
                    <a:pt x="1438" y="12"/>
                  </a:lnTo>
                  <a:lnTo>
                    <a:pt x="145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1" name="Rectangle 27"/>
            <p:cNvSpPr>
              <a:spLocks noChangeArrowheads="1"/>
            </p:cNvSpPr>
            <p:nvPr/>
          </p:nvSpPr>
          <p:spPr bwMode="auto">
            <a:xfrm>
              <a:off x="1106" y="2545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2" name="Freeform 28"/>
            <p:cNvSpPr>
              <a:spLocks/>
            </p:cNvSpPr>
            <p:nvPr/>
          </p:nvSpPr>
          <p:spPr bwMode="auto">
            <a:xfrm>
              <a:off x="942" y="2647"/>
              <a:ext cx="107" cy="51"/>
            </a:xfrm>
            <a:custGeom>
              <a:avLst/>
              <a:gdLst>
                <a:gd name="T0" fmla="*/ 6 w 215"/>
                <a:gd name="T1" fmla="*/ 0 h 103"/>
                <a:gd name="T2" fmla="*/ 6 w 215"/>
                <a:gd name="T3" fmla="*/ 0 h 103"/>
                <a:gd name="T4" fmla="*/ 6 w 215"/>
                <a:gd name="T5" fmla="*/ 0 h 103"/>
                <a:gd name="T6" fmla="*/ 6 w 215"/>
                <a:gd name="T7" fmla="*/ 0 h 103"/>
                <a:gd name="T8" fmla="*/ 6 w 215"/>
                <a:gd name="T9" fmla="*/ 2 h 103"/>
                <a:gd name="T10" fmla="*/ 4 w 215"/>
                <a:gd name="T11" fmla="*/ 2 h 103"/>
                <a:gd name="T12" fmla="*/ 4 w 215"/>
                <a:gd name="T13" fmla="*/ 2 h 103"/>
                <a:gd name="T14" fmla="*/ 3 w 215"/>
                <a:gd name="T15" fmla="*/ 3 h 103"/>
                <a:gd name="T16" fmla="*/ 1 w 215"/>
                <a:gd name="T17" fmla="*/ 3 h 103"/>
                <a:gd name="T18" fmla="*/ 0 w 215"/>
                <a:gd name="T19" fmla="*/ 2 h 103"/>
                <a:gd name="T20" fmla="*/ 0 w 215"/>
                <a:gd name="T21" fmla="*/ 2 h 103"/>
                <a:gd name="T22" fmla="*/ 0 w 215"/>
                <a:gd name="T23" fmla="*/ 1 h 103"/>
                <a:gd name="T24" fmla="*/ 0 w 215"/>
                <a:gd name="T25" fmla="*/ 1 h 103"/>
                <a:gd name="T26" fmla="*/ 0 w 215"/>
                <a:gd name="T27" fmla="*/ 1 h 103"/>
                <a:gd name="T28" fmla="*/ 0 w 215"/>
                <a:gd name="T29" fmla="*/ 0 h 103"/>
                <a:gd name="T30" fmla="*/ 2 w 215"/>
                <a:gd name="T31" fmla="*/ 0 h 103"/>
                <a:gd name="T32" fmla="*/ 5 w 215"/>
                <a:gd name="T33" fmla="*/ 0 h 103"/>
                <a:gd name="T34" fmla="*/ 6 w 215"/>
                <a:gd name="T35" fmla="*/ 0 h 103"/>
                <a:gd name="T36" fmla="*/ 6 w 215"/>
                <a:gd name="T37" fmla="*/ 0 h 103"/>
                <a:gd name="T38" fmla="*/ 6 w 21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5"/>
                <a:gd name="T61" fmla="*/ 0 h 103"/>
                <a:gd name="T62" fmla="*/ 215 w 21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5" h="103">
                  <a:moveTo>
                    <a:pt x="213" y="18"/>
                  </a:moveTo>
                  <a:lnTo>
                    <a:pt x="205" y="28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199" y="75"/>
                  </a:lnTo>
                  <a:lnTo>
                    <a:pt x="156" y="91"/>
                  </a:lnTo>
                  <a:lnTo>
                    <a:pt x="140" y="91"/>
                  </a:lnTo>
                  <a:lnTo>
                    <a:pt x="120" y="103"/>
                  </a:lnTo>
                  <a:lnTo>
                    <a:pt x="32" y="97"/>
                  </a:lnTo>
                  <a:lnTo>
                    <a:pt x="30" y="85"/>
                  </a:lnTo>
                  <a:lnTo>
                    <a:pt x="8" y="81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2" y="34"/>
                  </a:lnTo>
                  <a:lnTo>
                    <a:pt x="22" y="10"/>
                  </a:lnTo>
                  <a:lnTo>
                    <a:pt x="81" y="28"/>
                  </a:lnTo>
                  <a:lnTo>
                    <a:pt x="170" y="18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3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3" name="Freeform 29"/>
            <p:cNvSpPr>
              <a:spLocks/>
            </p:cNvSpPr>
            <p:nvPr/>
          </p:nvSpPr>
          <p:spPr bwMode="auto">
            <a:xfrm>
              <a:off x="867" y="1824"/>
              <a:ext cx="164" cy="390"/>
            </a:xfrm>
            <a:custGeom>
              <a:avLst/>
              <a:gdLst>
                <a:gd name="T0" fmla="*/ 9 w 329"/>
                <a:gd name="T1" fmla="*/ 24 h 780"/>
                <a:gd name="T2" fmla="*/ 9 w 329"/>
                <a:gd name="T3" fmla="*/ 21 h 780"/>
                <a:gd name="T4" fmla="*/ 9 w 329"/>
                <a:gd name="T5" fmla="*/ 19 h 780"/>
                <a:gd name="T6" fmla="*/ 9 w 329"/>
                <a:gd name="T7" fmla="*/ 18 h 780"/>
                <a:gd name="T8" fmla="*/ 9 w 329"/>
                <a:gd name="T9" fmla="*/ 19 h 780"/>
                <a:gd name="T10" fmla="*/ 7 w 329"/>
                <a:gd name="T11" fmla="*/ 20 h 780"/>
                <a:gd name="T12" fmla="*/ 6 w 329"/>
                <a:gd name="T13" fmla="*/ 20 h 780"/>
                <a:gd name="T14" fmla="*/ 5 w 329"/>
                <a:gd name="T15" fmla="*/ 20 h 780"/>
                <a:gd name="T16" fmla="*/ 4 w 329"/>
                <a:gd name="T17" fmla="*/ 19 h 780"/>
                <a:gd name="T18" fmla="*/ 4 w 329"/>
                <a:gd name="T19" fmla="*/ 19 h 780"/>
                <a:gd name="T20" fmla="*/ 3 w 329"/>
                <a:gd name="T21" fmla="*/ 18 h 780"/>
                <a:gd name="T22" fmla="*/ 3 w 329"/>
                <a:gd name="T23" fmla="*/ 17 h 780"/>
                <a:gd name="T24" fmla="*/ 3 w 329"/>
                <a:gd name="T25" fmla="*/ 15 h 780"/>
                <a:gd name="T26" fmla="*/ 3 w 329"/>
                <a:gd name="T27" fmla="*/ 15 h 780"/>
                <a:gd name="T28" fmla="*/ 3 w 329"/>
                <a:gd name="T29" fmla="*/ 14 h 780"/>
                <a:gd name="T30" fmla="*/ 3 w 329"/>
                <a:gd name="T31" fmla="*/ 14 h 780"/>
                <a:gd name="T32" fmla="*/ 3 w 329"/>
                <a:gd name="T33" fmla="*/ 13 h 780"/>
                <a:gd name="T34" fmla="*/ 4 w 329"/>
                <a:gd name="T35" fmla="*/ 13 h 780"/>
                <a:gd name="T36" fmla="*/ 4 w 329"/>
                <a:gd name="T37" fmla="*/ 12 h 780"/>
                <a:gd name="T38" fmla="*/ 5 w 329"/>
                <a:gd name="T39" fmla="*/ 12 h 780"/>
                <a:gd name="T40" fmla="*/ 6 w 329"/>
                <a:gd name="T41" fmla="*/ 12 h 780"/>
                <a:gd name="T42" fmla="*/ 6 w 329"/>
                <a:gd name="T43" fmla="*/ 12 h 780"/>
                <a:gd name="T44" fmla="*/ 6 w 329"/>
                <a:gd name="T45" fmla="*/ 12 h 780"/>
                <a:gd name="T46" fmla="*/ 7 w 329"/>
                <a:gd name="T47" fmla="*/ 12 h 780"/>
                <a:gd name="T48" fmla="*/ 7 w 329"/>
                <a:gd name="T49" fmla="*/ 12 h 780"/>
                <a:gd name="T50" fmla="*/ 8 w 329"/>
                <a:gd name="T51" fmla="*/ 12 h 780"/>
                <a:gd name="T52" fmla="*/ 8 w 329"/>
                <a:gd name="T53" fmla="*/ 12 h 780"/>
                <a:gd name="T54" fmla="*/ 9 w 329"/>
                <a:gd name="T55" fmla="*/ 13 h 780"/>
                <a:gd name="T56" fmla="*/ 9 w 329"/>
                <a:gd name="T57" fmla="*/ 14 h 780"/>
                <a:gd name="T58" fmla="*/ 10 w 329"/>
                <a:gd name="T59" fmla="*/ 13 h 780"/>
                <a:gd name="T60" fmla="*/ 10 w 329"/>
                <a:gd name="T61" fmla="*/ 13 h 780"/>
                <a:gd name="T62" fmla="*/ 10 w 329"/>
                <a:gd name="T63" fmla="*/ 5 h 780"/>
                <a:gd name="T64" fmla="*/ 9 w 329"/>
                <a:gd name="T65" fmla="*/ 1 h 780"/>
                <a:gd name="T66" fmla="*/ 9 w 329"/>
                <a:gd name="T67" fmla="*/ 0 h 780"/>
                <a:gd name="T68" fmla="*/ 7 w 329"/>
                <a:gd name="T69" fmla="*/ 2 h 780"/>
                <a:gd name="T70" fmla="*/ 5 w 329"/>
                <a:gd name="T71" fmla="*/ 5 h 780"/>
                <a:gd name="T72" fmla="*/ 5 w 329"/>
                <a:gd name="T73" fmla="*/ 5 h 780"/>
                <a:gd name="T74" fmla="*/ 0 w 329"/>
                <a:gd name="T75" fmla="*/ 12 h 780"/>
                <a:gd name="T76" fmla="*/ 0 w 329"/>
                <a:gd name="T77" fmla="*/ 15 h 780"/>
                <a:gd name="T78" fmla="*/ 3 w 329"/>
                <a:gd name="T79" fmla="*/ 20 h 7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9"/>
                <a:gd name="T121" fmla="*/ 0 h 780"/>
                <a:gd name="T122" fmla="*/ 329 w 329"/>
                <a:gd name="T123" fmla="*/ 780 h 7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9" h="780">
                  <a:moveTo>
                    <a:pt x="251" y="780"/>
                  </a:moveTo>
                  <a:lnTo>
                    <a:pt x="304" y="751"/>
                  </a:lnTo>
                  <a:lnTo>
                    <a:pt x="296" y="704"/>
                  </a:lnTo>
                  <a:lnTo>
                    <a:pt x="296" y="672"/>
                  </a:lnTo>
                  <a:lnTo>
                    <a:pt x="300" y="648"/>
                  </a:lnTo>
                  <a:lnTo>
                    <a:pt x="306" y="595"/>
                  </a:lnTo>
                  <a:lnTo>
                    <a:pt x="306" y="581"/>
                  </a:lnTo>
                  <a:lnTo>
                    <a:pt x="306" y="570"/>
                  </a:lnTo>
                  <a:lnTo>
                    <a:pt x="292" y="580"/>
                  </a:lnTo>
                  <a:lnTo>
                    <a:pt x="264" y="597"/>
                  </a:lnTo>
                  <a:lnTo>
                    <a:pt x="241" y="611"/>
                  </a:lnTo>
                  <a:lnTo>
                    <a:pt x="219" y="619"/>
                  </a:lnTo>
                  <a:lnTo>
                    <a:pt x="201" y="621"/>
                  </a:lnTo>
                  <a:lnTo>
                    <a:pt x="184" y="621"/>
                  </a:lnTo>
                  <a:lnTo>
                    <a:pt x="170" y="619"/>
                  </a:lnTo>
                  <a:lnTo>
                    <a:pt x="158" y="611"/>
                  </a:lnTo>
                  <a:lnTo>
                    <a:pt x="146" y="603"/>
                  </a:lnTo>
                  <a:lnTo>
                    <a:pt x="138" y="591"/>
                  </a:lnTo>
                  <a:lnTo>
                    <a:pt x="132" y="580"/>
                  </a:lnTo>
                  <a:lnTo>
                    <a:pt x="127" y="566"/>
                  </a:lnTo>
                  <a:lnTo>
                    <a:pt x="123" y="554"/>
                  </a:lnTo>
                  <a:lnTo>
                    <a:pt x="119" y="540"/>
                  </a:lnTo>
                  <a:lnTo>
                    <a:pt x="119" y="526"/>
                  </a:lnTo>
                  <a:lnTo>
                    <a:pt x="117" y="511"/>
                  </a:lnTo>
                  <a:lnTo>
                    <a:pt x="117" y="505"/>
                  </a:lnTo>
                  <a:lnTo>
                    <a:pt x="119" y="493"/>
                  </a:lnTo>
                  <a:lnTo>
                    <a:pt x="119" y="483"/>
                  </a:lnTo>
                  <a:lnTo>
                    <a:pt x="119" y="471"/>
                  </a:lnTo>
                  <a:lnTo>
                    <a:pt x="121" y="461"/>
                  </a:lnTo>
                  <a:lnTo>
                    <a:pt x="123" y="451"/>
                  </a:lnTo>
                  <a:lnTo>
                    <a:pt x="125" y="442"/>
                  </a:lnTo>
                  <a:lnTo>
                    <a:pt x="127" y="432"/>
                  </a:lnTo>
                  <a:lnTo>
                    <a:pt x="130" y="424"/>
                  </a:lnTo>
                  <a:lnTo>
                    <a:pt x="136" y="416"/>
                  </a:lnTo>
                  <a:lnTo>
                    <a:pt x="140" y="410"/>
                  </a:lnTo>
                  <a:lnTo>
                    <a:pt x="146" y="404"/>
                  </a:lnTo>
                  <a:lnTo>
                    <a:pt x="154" y="400"/>
                  </a:lnTo>
                  <a:lnTo>
                    <a:pt x="164" y="396"/>
                  </a:lnTo>
                  <a:lnTo>
                    <a:pt x="174" y="392"/>
                  </a:lnTo>
                  <a:lnTo>
                    <a:pt x="192" y="390"/>
                  </a:lnTo>
                  <a:lnTo>
                    <a:pt x="195" y="388"/>
                  </a:lnTo>
                  <a:lnTo>
                    <a:pt x="203" y="388"/>
                  </a:lnTo>
                  <a:lnTo>
                    <a:pt x="211" y="388"/>
                  </a:lnTo>
                  <a:lnTo>
                    <a:pt x="221" y="388"/>
                  </a:lnTo>
                  <a:lnTo>
                    <a:pt x="229" y="390"/>
                  </a:lnTo>
                  <a:lnTo>
                    <a:pt x="237" y="392"/>
                  </a:lnTo>
                  <a:lnTo>
                    <a:pt x="245" y="394"/>
                  </a:lnTo>
                  <a:lnTo>
                    <a:pt x="253" y="398"/>
                  </a:lnTo>
                  <a:lnTo>
                    <a:pt x="260" y="404"/>
                  </a:lnTo>
                  <a:lnTo>
                    <a:pt x="268" y="408"/>
                  </a:lnTo>
                  <a:lnTo>
                    <a:pt x="274" y="414"/>
                  </a:lnTo>
                  <a:lnTo>
                    <a:pt x="282" y="422"/>
                  </a:lnTo>
                  <a:lnTo>
                    <a:pt x="290" y="430"/>
                  </a:lnTo>
                  <a:lnTo>
                    <a:pt x="296" y="438"/>
                  </a:lnTo>
                  <a:lnTo>
                    <a:pt x="304" y="450"/>
                  </a:lnTo>
                  <a:lnTo>
                    <a:pt x="314" y="465"/>
                  </a:lnTo>
                  <a:lnTo>
                    <a:pt x="322" y="432"/>
                  </a:lnTo>
                  <a:lnTo>
                    <a:pt x="329" y="426"/>
                  </a:lnTo>
                  <a:lnTo>
                    <a:pt x="325" y="422"/>
                  </a:lnTo>
                  <a:lnTo>
                    <a:pt x="325" y="363"/>
                  </a:lnTo>
                  <a:lnTo>
                    <a:pt x="329" y="144"/>
                  </a:lnTo>
                  <a:lnTo>
                    <a:pt x="322" y="48"/>
                  </a:lnTo>
                  <a:lnTo>
                    <a:pt x="314" y="14"/>
                  </a:lnTo>
                  <a:lnTo>
                    <a:pt x="314" y="8"/>
                  </a:lnTo>
                  <a:lnTo>
                    <a:pt x="304" y="0"/>
                  </a:lnTo>
                  <a:lnTo>
                    <a:pt x="274" y="8"/>
                  </a:lnTo>
                  <a:lnTo>
                    <a:pt x="237" y="34"/>
                  </a:lnTo>
                  <a:lnTo>
                    <a:pt x="231" y="54"/>
                  </a:lnTo>
                  <a:lnTo>
                    <a:pt x="170" y="134"/>
                  </a:lnTo>
                  <a:lnTo>
                    <a:pt x="170" y="142"/>
                  </a:lnTo>
                  <a:lnTo>
                    <a:pt x="162" y="144"/>
                  </a:lnTo>
                  <a:lnTo>
                    <a:pt x="50" y="298"/>
                  </a:lnTo>
                  <a:lnTo>
                    <a:pt x="6" y="394"/>
                  </a:lnTo>
                  <a:lnTo>
                    <a:pt x="0" y="448"/>
                  </a:lnTo>
                  <a:lnTo>
                    <a:pt x="2" y="485"/>
                  </a:lnTo>
                  <a:lnTo>
                    <a:pt x="10" y="522"/>
                  </a:lnTo>
                  <a:lnTo>
                    <a:pt x="97" y="639"/>
                  </a:lnTo>
                  <a:lnTo>
                    <a:pt x="251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2408" name="Freeform 8" descr="Коричневый мрамор"/>
          <p:cNvSpPr>
            <a:spLocks/>
          </p:cNvSpPr>
          <p:nvPr/>
        </p:nvSpPr>
        <p:spPr bwMode="auto">
          <a:xfrm>
            <a:off x="5651500" y="4652963"/>
            <a:ext cx="1801813" cy="1511300"/>
          </a:xfrm>
          <a:custGeom>
            <a:avLst/>
            <a:gdLst>
              <a:gd name="T0" fmla="*/ 0 w 923"/>
              <a:gd name="T1" fmla="*/ 2147483647 h 701"/>
              <a:gd name="T2" fmla="*/ 2147483647 w 923"/>
              <a:gd name="T3" fmla="*/ 2147483647 h 701"/>
              <a:gd name="T4" fmla="*/ 2147483647 w 923"/>
              <a:gd name="T5" fmla="*/ 2147483647 h 701"/>
              <a:gd name="T6" fmla="*/ 2147483647 w 923"/>
              <a:gd name="T7" fmla="*/ 2147483647 h 701"/>
              <a:gd name="T8" fmla="*/ 2147483647 w 923"/>
              <a:gd name="T9" fmla="*/ 2147483647 h 701"/>
              <a:gd name="T10" fmla="*/ 2147483647 w 923"/>
              <a:gd name="T11" fmla="*/ 2147483647 h 701"/>
              <a:gd name="T12" fmla="*/ 2147483647 w 923"/>
              <a:gd name="T13" fmla="*/ 2147483647 h 701"/>
              <a:gd name="T14" fmla="*/ 2147483647 w 923"/>
              <a:gd name="T15" fmla="*/ 2147483647 h 701"/>
              <a:gd name="T16" fmla="*/ 2147483647 w 923"/>
              <a:gd name="T17" fmla="*/ 2147483647 h 701"/>
              <a:gd name="T18" fmla="*/ 2147483647 w 923"/>
              <a:gd name="T19" fmla="*/ 2147483647 h 701"/>
              <a:gd name="T20" fmla="*/ 2147483647 w 923"/>
              <a:gd name="T21" fmla="*/ 2147483647 h 701"/>
              <a:gd name="T22" fmla="*/ 2147483647 w 923"/>
              <a:gd name="T23" fmla="*/ 2147483647 h 701"/>
              <a:gd name="T24" fmla="*/ 2147483647 w 923"/>
              <a:gd name="T25" fmla="*/ 2147483647 h 701"/>
              <a:gd name="T26" fmla="*/ 2147483647 w 923"/>
              <a:gd name="T27" fmla="*/ 2147483647 h 701"/>
              <a:gd name="T28" fmla="*/ 2147483647 w 923"/>
              <a:gd name="T29" fmla="*/ 2147483647 h 701"/>
              <a:gd name="T30" fmla="*/ 2147483647 w 923"/>
              <a:gd name="T31" fmla="*/ 2147483647 h 701"/>
              <a:gd name="T32" fmla="*/ 2147483647 w 923"/>
              <a:gd name="T33" fmla="*/ 2147483647 h 701"/>
              <a:gd name="T34" fmla="*/ 2147483647 w 923"/>
              <a:gd name="T35" fmla="*/ 2147483647 h 701"/>
              <a:gd name="T36" fmla="*/ 2147483647 w 923"/>
              <a:gd name="T37" fmla="*/ 2147483647 h 701"/>
              <a:gd name="T38" fmla="*/ 0 w 923"/>
              <a:gd name="T39" fmla="*/ 2147483647 h 7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23"/>
              <a:gd name="T61" fmla="*/ 0 h 701"/>
              <a:gd name="T62" fmla="*/ 923 w 923"/>
              <a:gd name="T63" fmla="*/ 701 h 7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23" h="701">
                <a:moveTo>
                  <a:pt x="0" y="358"/>
                </a:moveTo>
                <a:cubicBezTo>
                  <a:pt x="3" y="316"/>
                  <a:pt x="3" y="273"/>
                  <a:pt x="8" y="231"/>
                </a:cubicBezTo>
                <a:cubicBezTo>
                  <a:pt x="9" y="222"/>
                  <a:pt x="11" y="211"/>
                  <a:pt x="17" y="205"/>
                </a:cubicBezTo>
                <a:cubicBezTo>
                  <a:pt x="43" y="179"/>
                  <a:pt x="84" y="158"/>
                  <a:pt x="119" y="146"/>
                </a:cubicBezTo>
                <a:cubicBezTo>
                  <a:pt x="165" y="100"/>
                  <a:pt x="191" y="38"/>
                  <a:pt x="246" y="2"/>
                </a:cubicBezTo>
                <a:cubicBezTo>
                  <a:pt x="370" y="5"/>
                  <a:pt x="494" y="0"/>
                  <a:pt x="618" y="11"/>
                </a:cubicBezTo>
                <a:cubicBezTo>
                  <a:pt x="620" y="11"/>
                  <a:pt x="634" y="60"/>
                  <a:pt x="635" y="61"/>
                </a:cubicBezTo>
                <a:cubicBezTo>
                  <a:pt x="657" y="83"/>
                  <a:pt x="697" y="74"/>
                  <a:pt x="728" y="78"/>
                </a:cubicBezTo>
                <a:cubicBezTo>
                  <a:pt x="748" y="83"/>
                  <a:pt x="773" y="80"/>
                  <a:pt x="788" y="95"/>
                </a:cubicBezTo>
                <a:cubicBezTo>
                  <a:pt x="794" y="101"/>
                  <a:pt x="792" y="113"/>
                  <a:pt x="796" y="121"/>
                </a:cubicBezTo>
                <a:cubicBezTo>
                  <a:pt x="824" y="171"/>
                  <a:pt x="844" y="205"/>
                  <a:pt x="898" y="222"/>
                </a:cubicBezTo>
                <a:cubicBezTo>
                  <a:pt x="921" y="295"/>
                  <a:pt x="923" y="451"/>
                  <a:pt x="923" y="451"/>
                </a:cubicBezTo>
                <a:cubicBezTo>
                  <a:pt x="920" y="485"/>
                  <a:pt x="922" y="520"/>
                  <a:pt x="915" y="553"/>
                </a:cubicBezTo>
                <a:cubicBezTo>
                  <a:pt x="901" y="624"/>
                  <a:pt x="770" y="632"/>
                  <a:pt x="720" y="637"/>
                </a:cubicBezTo>
                <a:cubicBezTo>
                  <a:pt x="675" y="653"/>
                  <a:pt x="703" y="641"/>
                  <a:pt x="644" y="680"/>
                </a:cubicBezTo>
                <a:cubicBezTo>
                  <a:pt x="635" y="686"/>
                  <a:pt x="618" y="697"/>
                  <a:pt x="618" y="697"/>
                </a:cubicBezTo>
                <a:cubicBezTo>
                  <a:pt x="480" y="694"/>
                  <a:pt x="341" y="701"/>
                  <a:pt x="203" y="688"/>
                </a:cubicBezTo>
                <a:cubicBezTo>
                  <a:pt x="202" y="688"/>
                  <a:pt x="140" y="646"/>
                  <a:pt x="127" y="637"/>
                </a:cubicBezTo>
                <a:cubicBezTo>
                  <a:pt x="119" y="631"/>
                  <a:pt x="102" y="620"/>
                  <a:pt x="102" y="620"/>
                </a:cubicBezTo>
                <a:cubicBezTo>
                  <a:pt x="50" y="544"/>
                  <a:pt x="62" y="420"/>
                  <a:pt x="0" y="358"/>
                </a:cubicBezTo>
                <a:close/>
              </a:path>
            </a:pathLst>
          </a:cu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09" name="WordArt 9"/>
          <p:cNvSpPr>
            <a:spLocks noChangeArrowheads="1" noChangeShapeType="1" noTextEdit="1"/>
          </p:cNvSpPr>
          <p:nvPr/>
        </p:nvSpPr>
        <p:spPr bwMode="auto">
          <a:xfrm>
            <a:off x="6156325" y="4868863"/>
            <a:ext cx="865188" cy="989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Comic Sans MS"/>
              </a:rPr>
              <a:t>Соль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Comic Sans MS"/>
              </a:rPr>
              <a:t>урана</a:t>
            </a:r>
          </a:p>
        </p:txBody>
      </p:sp>
      <p:pic>
        <p:nvPicPr>
          <p:cNvPr id="102432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206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8.88889E-6 C -0.00626 -0.00255 -0.00851 -0.00718 -0.01476 -0.00973 C -0.01841 -0.01297 -0.02171 -0.01783 -0.02587 -0.01968 C -0.02952 -0.0213 -0.03699 -0.02454 -0.03699 -0.02454 C -0.04723 -0.03403 -0.03872 -0.02802 -0.0573 -0.03195 C -0.06997 -0.03473 -0.06008 -0.03496 -0.07587 -0.03936 C -0.09931 -0.04584 -0.0882 -0.04352 -0.10921 -0.04677 C -0.1283 -0.05556 -0.15174 -0.05186 -0.17223 -0.05417 C -0.23924 -0.07269 -0.31424 -0.06181 -0.38334 -0.06413 C -0.40365 -0.0676 -0.42431 -0.0713 -0.44445 -0.07639 C -0.4882 -0.07524 -0.53212 -0.07153 -0.57587 -0.07153 " pathEditMode="relative" ptsTypes="ffffffffffA">
                                      <p:cBhvr>
                                        <p:cTn id="15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6 0.00162 L -0.9408 -0.03032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0162 L -1.03941 -0.0648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3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62E9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2"/>
                </p:tgtEl>
              </p:cMediaNode>
            </p:audio>
          </p:childTnLst>
        </p:cTn>
      </p:par>
    </p:tnLst>
    <p:bldLst>
      <p:bldP spid="102408" grpId="0" animBg="1"/>
      <p:bldP spid="1024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357158" y="142875"/>
            <a:ext cx="8572530" cy="6500813"/>
          </a:xfrm>
          <a:prstGeom prst="snip1Rect">
            <a:avLst>
              <a:gd name="adj" fmla="val 1197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364" name="Group 19"/>
          <p:cNvGrpSpPr>
            <a:grpSpLocks noChangeAspect="1"/>
          </p:cNvGrpSpPr>
          <p:nvPr/>
        </p:nvGrpSpPr>
        <p:grpSpPr bwMode="auto">
          <a:xfrm>
            <a:off x="2195513" y="1412875"/>
            <a:ext cx="4870450" cy="4329113"/>
            <a:chOff x="-522" y="799"/>
            <a:chExt cx="3068" cy="2727"/>
          </a:xfrm>
        </p:grpSpPr>
        <p:sp>
          <p:nvSpPr>
            <p:cNvPr id="1537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-522" y="799"/>
              <a:ext cx="3068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20"/>
            <p:cNvSpPr>
              <a:spLocks/>
            </p:cNvSpPr>
            <p:nvPr/>
          </p:nvSpPr>
          <p:spPr bwMode="auto">
            <a:xfrm>
              <a:off x="-484" y="838"/>
              <a:ext cx="2990" cy="2649"/>
            </a:xfrm>
            <a:custGeom>
              <a:avLst/>
              <a:gdLst>
                <a:gd name="T0" fmla="*/ 61 w 5978"/>
                <a:gd name="T1" fmla="*/ 22 h 5296"/>
                <a:gd name="T2" fmla="*/ 63 w 5978"/>
                <a:gd name="T3" fmla="*/ 46 h 5296"/>
                <a:gd name="T4" fmla="*/ 37 w 5978"/>
                <a:gd name="T5" fmla="*/ 24 h 5296"/>
                <a:gd name="T6" fmla="*/ 47 w 5978"/>
                <a:gd name="T7" fmla="*/ 59 h 5296"/>
                <a:gd name="T8" fmla="*/ 11 w 5978"/>
                <a:gd name="T9" fmla="*/ 60 h 5296"/>
                <a:gd name="T10" fmla="*/ 29 w 5978"/>
                <a:gd name="T11" fmla="*/ 82 h 5296"/>
                <a:gd name="T12" fmla="*/ 4 w 5978"/>
                <a:gd name="T13" fmla="*/ 104 h 5296"/>
                <a:gd name="T14" fmla="*/ 49 w 5978"/>
                <a:gd name="T15" fmla="*/ 123 h 5296"/>
                <a:gd name="T16" fmla="*/ 37 w 5978"/>
                <a:gd name="T17" fmla="*/ 157 h 5296"/>
                <a:gd name="T18" fmla="*/ 73 w 5978"/>
                <a:gd name="T19" fmla="*/ 145 h 5296"/>
                <a:gd name="T20" fmla="*/ 90 w 5978"/>
                <a:gd name="T21" fmla="*/ 164 h 5296"/>
                <a:gd name="T22" fmla="*/ 107 w 5978"/>
                <a:gd name="T23" fmla="*/ 151 h 5296"/>
                <a:gd name="T24" fmla="*/ 140 w 5978"/>
                <a:gd name="T25" fmla="*/ 157 h 5296"/>
                <a:gd name="T26" fmla="*/ 140 w 5978"/>
                <a:gd name="T27" fmla="*/ 123 h 5296"/>
                <a:gd name="T28" fmla="*/ 153 w 5978"/>
                <a:gd name="T29" fmla="*/ 115 h 5296"/>
                <a:gd name="T30" fmla="*/ 152 w 5978"/>
                <a:gd name="T31" fmla="*/ 98 h 5296"/>
                <a:gd name="T32" fmla="*/ 167 w 5978"/>
                <a:gd name="T33" fmla="*/ 81 h 5296"/>
                <a:gd name="T34" fmla="*/ 140 w 5978"/>
                <a:gd name="T35" fmla="*/ 65 h 5296"/>
                <a:gd name="T36" fmla="*/ 158 w 5978"/>
                <a:gd name="T37" fmla="*/ 30 h 5296"/>
                <a:gd name="T38" fmla="*/ 110 w 5978"/>
                <a:gd name="T39" fmla="*/ 43 h 5296"/>
                <a:gd name="T40" fmla="*/ 100 w 5978"/>
                <a:gd name="T41" fmla="*/ 13 h 5296"/>
                <a:gd name="T42" fmla="*/ 80 w 5978"/>
                <a:gd name="T43" fmla="*/ 0 h 5296"/>
                <a:gd name="T44" fmla="*/ 102 w 5978"/>
                <a:gd name="T45" fmla="*/ 35 h 5296"/>
                <a:gd name="T46" fmla="*/ 147 w 5978"/>
                <a:gd name="T47" fmla="*/ 3 h 5296"/>
                <a:gd name="T48" fmla="*/ 134 w 5978"/>
                <a:gd name="T49" fmla="*/ 62 h 5296"/>
                <a:gd name="T50" fmla="*/ 187 w 5978"/>
                <a:gd name="T51" fmla="*/ 57 h 5296"/>
                <a:gd name="T52" fmla="*/ 149 w 5978"/>
                <a:gd name="T53" fmla="*/ 91 h 5296"/>
                <a:gd name="T54" fmla="*/ 179 w 5978"/>
                <a:gd name="T55" fmla="*/ 105 h 5296"/>
                <a:gd name="T56" fmla="*/ 149 w 5978"/>
                <a:gd name="T57" fmla="*/ 116 h 5296"/>
                <a:gd name="T58" fmla="*/ 150 w 5978"/>
                <a:gd name="T59" fmla="*/ 141 h 5296"/>
                <a:gd name="T60" fmla="*/ 119 w 5978"/>
                <a:gd name="T61" fmla="*/ 141 h 5296"/>
                <a:gd name="T62" fmla="*/ 110 w 5978"/>
                <a:gd name="T63" fmla="*/ 162 h 5296"/>
                <a:gd name="T64" fmla="*/ 80 w 5978"/>
                <a:gd name="T65" fmla="*/ 142 h 5296"/>
                <a:gd name="T66" fmla="*/ 67 w 5978"/>
                <a:gd name="T67" fmla="*/ 156 h 5296"/>
                <a:gd name="T68" fmla="*/ 47 w 5978"/>
                <a:gd name="T69" fmla="*/ 135 h 5296"/>
                <a:gd name="T70" fmla="*/ 15 w 5978"/>
                <a:gd name="T71" fmla="*/ 132 h 5296"/>
                <a:gd name="T72" fmla="*/ 38 w 5978"/>
                <a:gd name="T73" fmla="*/ 92 h 5296"/>
                <a:gd name="T74" fmla="*/ 16 w 5978"/>
                <a:gd name="T75" fmla="*/ 79 h 5296"/>
                <a:gd name="T76" fmla="*/ 41 w 5978"/>
                <a:gd name="T77" fmla="*/ 60 h 5296"/>
                <a:gd name="T78" fmla="*/ 36 w 5978"/>
                <a:gd name="T79" fmla="*/ 50 h 5296"/>
                <a:gd name="T80" fmla="*/ 45 w 5978"/>
                <a:gd name="T81" fmla="*/ 36 h 5296"/>
                <a:gd name="T82" fmla="*/ 59 w 5978"/>
                <a:gd name="T83" fmla="*/ 38 h 5296"/>
                <a:gd name="T84" fmla="*/ 78 w 5978"/>
                <a:gd name="T85" fmla="*/ 33 h 52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78"/>
                <a:gd name="T130" fmla="*/ 0 h 5296"/>
                <a:gd name="T131" fmla="*/ 5978 w 5978"/>
                <a:gd name="T132" fmla="*/ 5296 h 52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78" h="5296">
                  <a:moveTo>
                    <a:pt x="2539" y="53"/>
                  </a:moveTo>
                  <a:lnTo>
                    <a:pt x="2490" y="1079"/>
                  </a:lnTo>
                  <a:lnTo>
                    <a:pt x="1936" y="689"/>
                  </a:lnTo>
                  <a:lnTo>
                    <a:pt x="2121" y="1325"/>
                  </a:lnTo>
                  <a:lnTo>
                    <a:pt x="1914" y="1223"/>
                  </a:lnTo>
                  <a:lnTo>
                    <a:pt x="2005" y="1453"/>
                  </a:lnTo>
                  <a:lnTo>
                    <a:pt x="1702" y="1379"/>
                  </a:lnTo>
                  <a:lnTo>
                    <a:pt x="1448" y="1207"/>
                  </a:lnTo>
                  <a:lnTo>
                    <a:pt x="1178" y="758"/>
                  </a:lnTo>
                  <a:lnTo>
                    <a:pt x="1660" y="1816"/>
                  </a:lnTo>
                  <a:lnTo>
                    <a:pt x="1205" y="1621"/>
                  </a:lnTo>
                  <a:lnTo>
                    <a:pt x="1477" y="1881"/>
                  </a:lnTo>
                  <a:lnTo>
                    <a:pt x="1131" y="1759"/>
                  </a:lnTo>
                  <a:lnTo>
                    <a:pt x="1329" y="1920"/>
                  </a:lnTo>
                  <a:lnTo>
                    <a:pt x="343" y="1897"/>
                  </a:lnTo>
                  <a:lnTo>
                    <a:pt x="1298" y="2456"/>
                  </a:lnTo>
                  <a:lnTo>
                    <a:pt x="614" y="2531"/>
                  </a:lnTo>
                  <a:lnTo>
                    <a:pt x="910" y="2606"/>
                  </a:lnTo>
                  <a:lnTo>
                    <a:pt x="595" y="2736"/>
                  </a:lnTo>
                  <a:lnTo>
                    <a:pt x="1259" y="2927"/>
                  </a:lnTo>
                  <a:lnTo>
                    <a:pt x="108" y="3323"/>
                  </a:lnTo>
                  <a:lnTo>
                    <a:pt x="1329" y="3472"/>
                  </a:lnTo>
                  <a:lnTo>
                    <a:pt x="540" y="4174"/>
                  </a:lnTo>
                  <a:lnTo>
                    <a:pt x="1552" y="3921"/>
                  </a:lnTo>
                  <a:lnTo>
                    <a:pt x="804" y="4794"/>
                  </a:lnTo>
                  <a:lnTo>
                    <a:pt x="1515" y="4260"/>
                  </a:lnTo>
                  <a:lnTo>
                    <a:pt x="1156" y="4997"/>
                  </a:lnTo>
                  <a:lnTo>
                    <a:pt x="2259" y="4380"/>
                  </a:lnTo>
                  <a:lnTo>
                    <a:pt x="2161" y="4875"/>
                  </a:lnTo>
                  <a:lnTo>
                    <a:pt x="2305" y="4630"/>
                  </a:lnTo>
                  <a:lnTo>
                    <a:pt x="2375" y="5105"/>
                  </a:lnTo>
                  <a:lnTo>
                    <a:pt x="2567" y="4497"/>
                  </a:lnTo>
                  <a:lnTo>
                    <a:pt x="2858" y="5235"/>
                  </a:lnTo>
                  <a:lnTo>
                    <a:pt x="3120" y="4603"/>
                  </a:lnTo>
                  <a:lnTo>
                    <a:pt x="3473" y="5093"/>
                  </a:lnTo>
                  <a:lnTo>
                    <a:pt x="3404" y="4802"/>
                  </a:lnTo>
                  <a:lnTo>
                    <a:pt x="3945" y="5186"/>
                  </a:lnTo>
                  <a:lnTo>
                    <a:pt x="3766" y="4449"/>
                  </a:lnTo>
                  <a:lnTo>
                    <a:pt x="4458" y="4997"/>
                  </a:lnTo>
                  <a:lnTo>
                    <a:pt x="4198" y="4103"/>
                  </a:lnTo>
                  <a:lnTo>
                    <a:pt x="4751" y="4445"/>
                  </a:lnTo>
                  <a:lnTo>
                    <a:pt x="4461" y="3919"/>
                  </a:lnTo>
                  <a:lnTo>
                    <a:pt x="5234" y="4095"/>
                  </a:lnTo>
                  <a:lnTo>
                    <a:pt x="4680" y="3697"/>
                  </a:lnTo>
                  <a:lnTo>
                    <a:pt x="4893" y="3661"/>
                  </a:lnTo>
                  <a:lnTo>
                    <a:pt x="4645" y="3419"/>
                  </a:lnTo>
                  <a:lnTo>
                    <a:pt x="5588" y="3346"/>
                  </a:lnTo>
                  <a:lnTo>
                    <a:pt x="4832" y="3128"/>
                  </a:lnTo>
                  <a:lnTo>
                    <a:pt x="5054" y="2921"/>
                  </a:lnTo>
                  <a:lnTo>
                    <a:pt x="4676" y="2909"/>
                  </a:lnTo>
                  <a:lnTo>
                    <a:pt x="5312" y="2588"/>
                  </a:lnTo>
                  <a:lnTo>
                    <a:pt x="4682" y="2513"/>
                  </a:lnTo>
                  <a:lnTo>
                    <a:pt x="5909" y="1816"/>
                  </a:lnTo>
                  <a:lnTo>
                    <a:pt x="4461" y="2078"/>
                  </a:lnTo>
                  <a:lnTo>
                    <a:pt x="4704" y="1788"/>
                  </a:lnTo>
                  <a:lnTo>
                    <a:pt x="4233" y="1995"/>
                  </a:lnTo>
                  <a:lnTo>
                    <a:pt x="5033" y="931"/>
                  </a:lnTo>
                  <a:lnTo>
                    <a:pt x="4018" y="1576"/>
                  </a:lnTo>
                  <a:lnTo>
                    <a:pt x="4645" y="132"/>
                  </a:lnTo>
                  <a:lnTo>
                    <a:pt x="3496" y="1363"/>
                  </a:lnTo>
                  <a:lnTo>
                    <a:pt x="3650" y="189"/>
                  </a:lnTo>
                  <a:lnTo>
                    <a:pt x="3242" y="1168"/>
                  </a:lnTo>
                  <a:lnTo>
                    <a:pt x="3169" y="402"/>
                  </a:lnTo>
                  <a:lnTo>
                    <a:pt x="2988" y="1026"/>
                  </a:lnTo>
                  <a:lnTo>
                    <a:pt x="2539" y="55"/>
                  </a:lnTo>
                  <a:lnTo>
                    <a:pt x="2529" y="0"/>
                  </a:lnTo>
                  <a:lnTo>
                    <a:pt x="2988" y="987"/>
                  </a:lnTo>
                  <a:lnTo>
                    <a:pt x="3175" y="287"/>
                  </a:lnTo>
                  <a:lnTo>
                    <a:pt x="3256" y="1095"/>
                  </a:lnTo>
                  <a:lnTo>
                    <a:pt x="3687" y="73"/>
                  </a:lnTo>
                  <a:lnTo>
                    <a:pt x="3526" y="1312"/>
                  </a:lnTo>
                  <a:lnTo>
                    <a:pt x="4684" y="73"/>
                  </a:lnTo>
                  <a:lnTo>
                    <a:pt x="4064" y="1526"/>
                  </a:lnTo>
                  <a:lnTo>
                    <a:pt x="5115" y="853"/>
                  </a:lnTo>
                  <a:lnTo>
                    <a:pt x="4280" y="1958"/>
                  </a:lnTo>
                  <a:lnTo>
                    <a:pt x="4765" y="1741"/>
                  </a:lnTo>
                  <a:lnTo>
                    <a:pt x="4495" y="2064"/>
                  </a:lnTo>
                  <a:lnTo>
                    <a:pt x="5978" y="1794"/>
                  </a:lnTo>
                  <a:lnTo>
                    <a:pt x="4737" y="2495"/>
                  </a:lnTo>
                  <a:lnTo>
                    <a:pt x="5413" y="2576"/>
                  </a:lnTo>
                  <a:lnTo>
                    <a:pt x="4737" y="2899"/>
                  </a:lnTo>
                  <a:lnTo>
                    <a:pt x="5115" y="2899"/>
                  </a:lnTo>
                  <a:lnTo>
                    <a:pt x="4873" y="3114"/>
                  </a:lnTo>
                  <a:lnTo>
                    <a:pt x="5708" y="3356"/>
                  </a:lnTo>
                  <a:lnTo>
                    <a:pt x="4684" y="3437"/>
                  </a:lnTo>
                  <a:lnTo>
                    <a:pt x="4954" y="3679"/>
                  </a:lnTo>
                  <a:lnTo>
                    <a:pt x="4737" y="3707"/>
                  </a:lnTo>
                  <a:lnTo>
                    <a:pt x="5330" y="4138"/>
                  </a:lnTo>
                  <a:lnTo>
                    <a:pt x="4495" y="3949"/>
                  </a:lnTo>
                  <a:lnTo>
                    <a:pt x="4792" y="4487"/>
                  </a:lnTo>
                  <a:lnTo>
                    <a:pt x="4225" y="4138"/>
                  </a:lnTo>
                  <a:lnTo>
                    <a:pt x="4495" y="5054"/>
                  </a:lnTo>
                  <a:lnTo>
                    <a:pt x="3796" y="4487"/>
                  </a:lnTo>
                  <a:lnTo>
                    <a:pt x="3985" y="5243"/>
                  </a:lnTo>
                  <a:lnTo>
                    <a:pt x="3445" y="4865"/>
                  </a:lnTo>
                  <a:lnTo>
                    <a:pt x="3498" y="5160"/>
                  </a:lnTo>
                  <a:lnTo>
                    <a:pt x="3122" y="4650"/>
                  </a:lnTo>
                  <a:lnTo>
                    <a:pt x="2854" y="5296"/>
                  </a:lnTo>
                  <a:lnTo>
                    <a:pt x="2559" y="4542"/>
                  </a:lnTo>
                  <a:lnTo>
                    <a:pt x="2368" y="5188"/>
                  </a:lnTo>
                  <a:lnTo>
                    <a:pt x="2289" y="4676"/>
                  </a:lnTo>
                  <a:lnTo>
                    <a:pt x="2127" y="4973"/>
                  </a:lnTo>
                  <a:lnTo>
                    <a:pt x="2234" y="4406"/>
                  </a:lnTo>
                  <a:lnTo>
                    <a:pt x="1103" y="5054"/>
                  </a:lnTo>
                  <a:lnTo>
                    <a:pt x="1479" y="4300"/>
                  </a:lnTo>
                  <a:lnTo>
                    <a:pt x="699" y="4890"/>
                  </a:lnTo>
                  <a:lnTo>
                    <a:pt x="1507" y="3949"/>
                  </a:lnTo>
                  <a:lnTo>
                    <a:pt x="457" y="4219"/>
                  </a:lnTo>
                  <a:lnTo>
                    <a:pt x="1292" y="3490"/>
                  </a:lnTo>
                  <a:lnTo>
                    <a:pt x="0" y="3329"/>
                  </a:lnTo>
                  <a:lnTo>
                    <a:pt x="1209" y="2927"/>
                  </a:lnTo>
                  <a:lnTo>
                    <a:pt x="538" y="2738"/>
                  </a:lnTo>
                  <a:lnTo>
                    <a:pt x="863" y="2604"/>
                  </a:lnTo>
                  <a:lnTo>
                    <a:pt x="510" y="2523"/>
                  </a:lnTo>
                  <a:lnTo>
                    <a:pt x="1237" y="2442"/>
                  </a:lnTo>
                  <a:lnTo>
                    <a:pt x="254" y="1875"/>
                  </a:lnTo>
                  <a:lnTo>
                    <a:pt x="1292" y="1902"/>
                  </a:lnTo>
                  <a:lnTo>
                    <a:pt x="1052" y="1719"/>
                  </a:lnTo>
                  <a:lnTo>
                    <a:pt x="1416" y="1839"/>
                  </a:lnTo>
                  <a:lnTo>
                    <a:pt x="1134" y="1579"/>
                  </a:lnTo>
                  <a:lnTo>
                    <a:pt x="1613" y="1769"/>
                  </a:lnTo>
                  <a:lnTo>
                    <a:pt x="1077" y="557"/>
                  </a:lnTo>
                  <a:lnTo>
                    <a:pt x="1428" y="1134"/>
                  </a:lnTo>
                  <a:lnTo>
                    <a:pt x="1660" y="1331"/>
                  </a:lnTo>
                  <a:lnTo>
                    <a:pt x="1972" y="1424"/>
                  </a:lnTo>
                  <a:lnTo>
                    <a:pt x="1875" y="1186"/>
                  </a:lnTo>
                  <a:lnTo>
                    <a:pt x="2100" y="1296"/>
                  </a:lnTo>
                  <a:lnTo>
                    <a:pt x="1883" y="638"/>
                  </a:lnTo>
                  <a:lnTo>
                    <a:pt x="2476" y="1042"/>
                  </a:lnTo>
                  <a:lnTo>
                    <a:pt x="2529" y="0"/>
                  </a:lnTo>
                  <a:lnTo>
                    <a:pt x="2539" y="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7" name="Rectangle 21"/>
            <p:cNvSpPr>
              <a:spLocks noChangeArrowheads="1"/>
            </p:cNvSpPr>
            <p:nvPr/>
          </p:nvSpPr>
          <p:spPr bwMode="auto">
            <a:xfrm>
              <a:off x="760" y="1338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8" name="Freeform 22"/>
            <p:cNvSpPr>
              <a:spLocks/>
            </p:cNvSpPr>
            <p:nvPr/>
          </p:nvSpPr>
          <p:spPr bwMode="auto">
            <a:xfrm>
              <a:off x="1733" y="1675"/>
              <a:ext cx="4" cy="3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0 h 8"/>
                <a:gd name="T4" fmla="*/ 1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9" name="Rectangle 23"/>
            <p:cNvSpPr>
              <a:spLocks noChangeArrowheads="1"/>
            </p:cNvSpPr>
            <p:nvPr/>
          </p:nvSpPr>
          <p:spPr bwMode="auto">
            <a:xfrm>
              <a:off x="1933" y="1854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0" name="Freeform 24"/>
            <p:cNvSpPr>
              <a:spLocks/>
            </p:cNvSpPr>
            <p:nvPr/>
          </p:nvSpPr>
          <p:spPr bwMode="auto">
            <a:xfrm>
              <a:off x="52" y="2577"/>
              <a:ext cx="3" cy="3"/>
            </a:xfrm>
            <a:custGeom>
              <a:avLst/>
              <a:gdLst>
                <a:gd name="T0" fmla="*/ 0 w 6"/>
                <a:gd name="T1" fmla="*/ 1 h 6"/>
                <a:gd name="T2" fmla="*/ 0 w 6"/>
                <a:gd name="T3" fmla="*/ 0 h 6"/>
                <a:gd name="T4" fmla="*/ 1 w 6"/>
                <a:gd name="T5" fmla="*/ 0 h 6"/>
                <a:gd name="T6" fmla="*/ 0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352" y="1598"/>
              <a:ext cx="1347" cy="1347"/>
            </a:xfrm>
            <a:custGeom>
              <a:avLst/>
              <a:gdLst>
                <a:gd name="T0" fmla="*/ 42 w 2695"/>
                <a:gd name="T1" fmla="*/ 0 h 2695"/>
                <a:gd name="T2" fmla="*/ 48 w 2695"/>
                <a:gd name="T3" fmla="*/ 0 h 2695"/>
                <a:gd name="T4" fmla="*/ 56 w 2695"/>
                <a:gd name="T5" fmla="*/ 2 h 2695"/>
                <a:gd name="T6" fmla="*/ 63 w 2695"/>
                <a:gd name="T7" fmla="*/ 6 h 2695"/>
                <a:gd name="T8" fmla="*/ 70 w 2695"/>
                <a:gd name="T9" fmla="*/ 10 h 2695"/>
                <a:gd name="T10" fmla="*/ 75 w 2695"/>
                <a:gd name="T11" fmla="*/ 16 h 2695"/>
                <a:gd name="T12" fmla="*/ 80 w 2695"/>
                <a:gd name="T13" fmla="*/ 23 h 2695"/>
                <a:gd name="T14" fmla="*/ 82 w 2695"/>
                <a:gd name="T15" fmla="*/ 31 h 2695"/>
                <a:gd name="T16" fmla="*/ 84 w 2695"/>
                <a:gd name="T17" fmla="*/ 42 h 2695"/>
                <a:gd name="T18" fmla="*/ 84 w 2695"/>
                <a:gd name="T19" fmla="*/ 44 h 2695"/>
                <a:gd name="T20" fmla="*/ 82 w 2695"/>
                <a:gd name="T21" fmla="*/ 52 h 2695"/>
                <a:gd name="T22" fmla="*/ 80 w 2695"/>
                <a:gd name="T23" fmla="*/ 60 h 2695"/>
                <a:gd name="T24" fmla="*/ 75 w 2695"/>
                <a:gd name="T25" fmla="*/ 67 h 2695"/>
                <a:gd name="T26" fmla="*/ 70 w 2695"/>
                <a:gd name="T27" fmla="*/ 73 h 2695"/>
                <a:gd name="T28" fmla="*/ 63 w 2695"/>
                <a:gd name="T29" fmla="*/ 78 h 2695"/>
                <a:gd name="T30" fmla="*/ 56 w 2695"/>
                <a:gd name="T31" fmla="*/ 81 h 2695"/>
                <a:gd name="T32" fmla="*/ 48 w 2695"/>
                <a:gd name="T33" fmla="*/ 83 h 2695"/>
                <a:gd name="T34" fmla="*/ 42 w 2695"/>
                <a:gd name="T35" fmla="*/ 84 h 2695"/>
                <a:gd name="T36" fmla="*/ 35 w 2695"/>
                <a:gd name="T37" fmla="*/ 83 h 2695"/>
                <a:gd name="T38" fmla="*/ 27 w 2695"/>
                <a:gd name="T39" fmla="*/ 81 h 2695"/>
                <a:gd name="T40" fmla="*/ 20 w 2695"/>
                <a:gd name="T41" fmla="*/ 78 h 2695"/>
                <a:gd name="T42" fmla="*/ 13 w 2695"/>
                <a:gd name="T43" fmla="*/ 73 h 2695"/>
                <a:gd name="T44" fmla="*/ 8 w 2695"/>
                <a:gd name="T45" fmla="*/ 67 h 2695"/>
                <a:gd name="T46" fmla="*/ 4 w 2695"/>
                <a:gd name="T47" fmla="*/ 60 h 2695"/>
                <a:gd name="T48" fmla="*/ 1 w 2695"/>
                <a:gd name="T49" fmla="*/ 52 h 2695"/>
                <a:gd name="T50" fmla="*/ 0 w 2695"/>
                <a:gd name="T51" fmla="*/ 42 h 2695"/>
                <a:gd name="T52" fmla="*/ 0 w 2695"/>
                <a:gd name="T53" fmla="*/ 39 h 2695"/>
                <a:gd name="T54" fmla="*/ 1 w 2695"/>
                <a:gd name="T55" fmla="*/ 31 h 2695"/>
                <a:gd name="T56" fmla="*/ 4 w 2695"/>
                <a:gd name="T57" fmla="*/ 23 h 2695"/>
                <a:gd name="T58" fmla="*/ 8 w 2695"/>
                <a:gd name="T59" fmla="*/ 16 h 2695"/>
                <a:gd name="T60" fmla="*/ 13 w 2695"/>
                <a:gd name="T61" fmla="*/ 10 h 2695"/>
                <a:gd name="T62" fmla="*/ 20 w 2695"/>
                <a:gd name="T63" fmla="*/ 6 h 2695"/>
                <a:gd name="T64" fmla="*/ 27 w 2695"/>
                <a:gd name="T65" fmla="*/ 2 h 2695"/>
                <a:gd name="T66" fmla="*/ 35 w 2695"/>
                <a:gd name="T67" fmla="*/ 0 h 26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95"/>
                <a:gd name="T103" fmla="*/ 0 h 2695"/>
                <a:gd name="T104" fmla="*/ 2695 w 2695"/>
                <a:gd name="T105" fmla="*/ 2695 h 26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95" h="2695">
                  <a:moveTo>
                    <a:pt x="1348" y="0"/>
                  </a:moveTo>
                  <a:lnTo>
                    <a:pt x="1348" y="0"/>
                  </a:lnTo>
                  <a:lnTo>
                    <a:pt x="1417" y="2"/>
                  </a:lnTo>
                  <a:lnTo>
                    <a:pt x="1552" y="16"/>
                  </a:lnTo>
                  <a:lnTo>
                    <a:pt x="1684" y="44"/>
                  </a:lnTo>
                  <a:lnTo>
                    <a:pt x="1811" y="83"/>
                  </a:lnTo>
                  <a:lnTo>
                    <a:pt x="1931" y="134"/>
                  </a:lnTo>
                  <a:lnTo>
                    <a:pt x="2045" y="195"/>
                  </a:lnTo>
                  <a:lnTo>
                    <a:pt x="2153" y="268"/>
                  </a:lnTo>
                  <a:lnTo>
                    <a:pt x="2254" y="351"/>
                  </a:lnTo>
                  <a:lnTo>
                    <a:pt x="2344" y="442"/>
                  </a:lnTo>
                  <a:lnTo>
                    <a:pt x="2427" y="542"/>
                  </a:lnTo>
                  <a:lnTo>
                    <a:pt x="2500" y="650"/>
                  </a:lnTo>
                  <a:lnTo>
                    <a:pt x="2563" y="765"/>
                  </a:lnTo>
                  <a:lnTo>
                    <a:pt x="2614" y="885"/>
                  </a:lnTo>
                  <a:lnTo>
                    <a:pt x="2654" y="1011"/>
                  </a:lnTo>
                  <a:lnTo>
                    <a:pt x="2679" y="1143"/>
                  </a:lnTo>
                  <a:lnTo>
                    <a:pt x="2695" y="1348"/>
                  </a:lnTo>
                  <a:lnTo>
                    <a:pt x="2693" y="1417"/>
                  </a:lnTo>
                  <a:lnTo>
                    <a:pt x="2679" y="1552"/>
                  </a:lnTo>
                  <a:lnTo>
                    <a:pt x="2654" y="1682"/>
                  </a:lnTo>
                  <a:lnTo>
                    <a:pt x="2614" y="1809"/>
                  </a:lnTo>
                  <a:lnTo>
                    <a:pt x="2563" y="1931"/>
                  </a:lnTo>
                  <a:lnTo>
                    <a:pt x="2500" y="2045"/>
                  </a:lnTo>
                  <a:lnTo>
                    <a:pt x="2427" y="2153"/>
                  </a:lnTo>
                  <a:lnTo>
                    <a:pt x="2344" y="2252"/>
                  </a:lnTo>
                  <a:lnTo>
                    <a:pt x="2254" y="2344"/>
                  </a:lnTo>
                  <a:lnTo>
                    <a:pt x="2153" y="2427"/>
                  </a:lnTo>
                  <a:lnTo>
                    <a:pt x="2045" y="2500"/>
                  </a:lnTo>
                  <a:lnTo>
                    <a:pt x="1931" y="2561"/>
                  </a:lnTo>
                  <a:lnTo>
                    <a:pt x="1811" y="2612"/>
                  </a:lnTo>
                  <a:lnTo>
                    <a:pt x="1684" y="2652"/>
                  </a:lnTo>
                  <a:lnTo>
                    <a:pt x="1552" y="2679"/>
                  </a:lnTo>
                  <a:lnTo>
                    <a:pt x="1348" y="2695"/>
                  </a:lnTo>
                  <a:lnTo>
                    <a:pt x="1279" y="2693"/>
                  </a:lnTo>
                  <a:lnTo>
                    <a:pt x="1145" y="2679"/>
                  </a:lnTo>
                  <a:lnTo>
                    <a:pt x="1013" y="2652"/>
                  </a:lnTo>
                  <a:lnTo>
                    <a:pt x="887" y="2612"/>
                  </a:lnTo>
                  <a:lnTo>
                    <a:pt x="765" y="2561"/>
                  </a:lnTo>
                  <a:lnTo>
                    <a:pt x="650" y="2500"/>
                  </a:lnTo>
                  <a:lnTo>
                    <a:pt x="544" y="2427"/>
                  </a:lnTo>
                  <a:lnTo>
                    <a:pt x="443" y="2344"/>
                  </a:lnTo>
                  <a:lnTo>
                    <a:pt x="353" y="2252"/>
                  </a:lnTo>
                  <a:lnTo>
                    <a:pt x="270" y="2153"/>
                  </a:lnTo>
                  <a:lnTo>
                    <a:pt x="197" y="2045"/>
                  </a:lnTo>
                  <a:lnTo>
                    <a:pt x="134" y="1931"/>
                  </a:lnTo>
                  <a:lnTo>
                    <a:pt x="83" y="1809"/>
                  </a:lnTo>
                  <a:lnTo>
                    <a:pt x="44" y="1682"/>
                  </a:lnTo>
                  <a:lnTo>
                    <a:pt x="16" y="1552"/>
                  </a:lnTo>
                  <a:lnTo>
                    <a:pt x="0" y="1348"/>
                  </a:lnTo>
                  <a:lnTo>
                    <a:pt x="2" y="1279"/>
                  </a:lnTo>
                  <a:lnTo>
                    <a:pt x="16" y="1143"/>
                  </a:lnTo>
                  <a:lnTo>
                    <a:pt x="44" y="1011"/>
                  </a:lnTo>
                  <a:lnTo>
                    <a:pt x="83" y="885"/>
                  </a:lnTo>
                  <a:lnTo>
                    <a:pt x="134" y="765"/>
                  </a:lnTo>
                  <a:lnTo>
                    <a:pt x="197" y="650"/>
                  </a:lnTo>
                  <a:lnTo>
                    <a:pt x="270" y="542"/>
                  </a:lnTo>
                  <a:lnTo>
                    <a:pt x="353" y="442"/>
                  </a:lnTo>
                  <a:lnTo>
                    <a:pt x="443" y="351"/>
                  </a:lnTo>
                  <a:lnTo>
                    <a:pt x="544" y="268"/>
                  </a:lnTo>
                  <a:lnTo>
                    <a:pt x="650" y="195"/>
                  </a:lnTo>
                  <a:lnTo>
                    <a:pt x="765" y="134"/>
                  </a:lnTo>
                  <a:lnTo>
                    <a:pt x="887" y="83"/>
                  </a:lnTo>
                  <a:lnTo>
                    <a:pt x="1013" y="44"/>
                  </a:lnTo>
                  <a:lnTo>
                    <a:pt x="1145" y="16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2" name="Freeform 26"/>
            <p:cNvSpPr>
              <a:spLocks/>
            </p:cNvSpPr>
            <p:nvPr/>
          </p:nvSpPr>
          <p:spPr bwMode="auto">
            <a:xfrm>
              <a:off x="370" y="1616"/>
              <a:ext cx="1311" cy="1310"/>
            </a:xfrm>
            <a:custGeom>
              <a:avLst/>
              <a:gdLst>
                <a:gd name="T0" fmla="*/ 41 w 2621"/>
                <a:gd name="T1" fmla="*/ 0 h 2619"/>
                <a:gd name="T2" fmla="*/ 48 w 2621"/>
                <a:gd name="T3" fmla="*/ 1 h 2619"/>
                <a:gd name="T4" fmla="*/ 55 w 2621"/>
                <a:gd name="T5" fmla="*/ 3 h 2619"/>
                <a:gd name="T6" fmla="*/ 63 w 2621"/>
                <a:gd name="T7" fmla="*/ 6 h 2619"/>
                <a:gd name="T8" fmla="*/ 69 w 2621"/>
                <a:gd name="T9" fmla="*/ 11 h 2619"/>
                <a:gd name="T10" fmla="*/ 74 w 2621"/>
                <a:gd name="T11" fmla="*/ 17 h 2619"/>
                <a:gd name="T12" fmla="*/ 78 w 2621"/>
                <a:gd name="T13" fmla="*/ 24 h 2619"/>
                <a:gd name="T14" fmla="*/ 81 w 2621"/>
                <a:gd name="T15" fmla="*/ 31 h 2619"/>
                <a:gd name="T16" fmla="*/ 82 w 2621"/>
                <a:gd name="T17" fmla="*/ 41 h 2619"/>
                <a:gd name="T18" fmla="*/ 82 w 2621"/>
                <a:gd name="T19" fmla="*/ 44 h 2619"/>
                <a:gd name="T20" fmla="*/ 81 w 2621"/>
                <a:gd name="T21" fmla="*/ 52 h 2619"/>
                <a:gd name="T22" fmla="*/ 78 w 2621"/>
                <a:gd name="T23" fmla="*/ 59 h 2619"/>
                <a:gd name="T24" fmla="*/ 74 w 2621"/>
                <a:gd name="T25" fmla="*/ 66 h 2619"/>
                <a:gd name="T26" fmla="*/ 69 w 2621"/>
                <a:gd name="T27" fmla="*/ 72 h 2619"/>
                <a:gd name="T28" fmla="*/ 63 w 2621"/>
                <a:gd name="T29" fmla="*/ 76 h 2619"/>
                <a:gd name="T30" fmla="*/ 55 w 2621"/>
                <a:gd name="T31" fmla="*/ 80 h 2619"/>
                <a:gd name="T32" fmla="*/ 48 w 2621"/>
                <a:gd name="T33" fmla="*/ 82 h 2619"/>
                <a:gd name="T34" fmla="*/ 41 w 2621"/>
                <a:gd name="T35" fmla="*/ 82 h 2619"/>
                <a:gd name="T36" fmla="*/ 35 w 2621"/>
                <a:gd name="T37" fmla="*/ 82 h 2619"/>
                <a:gd name="T38" fmla="*/ 27 w 2621"/>
                <a:gd name="T39" fmla="*/ 80 h 2619"/>
                <a:gd name="T40" fmla="*/ 20 w 2621"/>
                <a:gd name="T41" fmla="*/ 76 h 2619"/>
                <a:gd name="T42" fmla="*/ 14 w 2621"/>
                <a:gd name="T43" fmla="*/ 72 h 2619"/>
                <a:gd name="T44" fmla="*/ 9 w 2621"/>
                <a:gd name="T45" fmla="*/ 66 h 2619"/>
                <a:gd name="T46" fmla="*/ 5 w 2621"/>
                <a:gd name="T47" fmla="*/ 59 h 2619"/>
                <a:gd name="T48" fmla="*/ 2 w 2621"/>
                <a:gd name="T49" fmla="*/ 52 h 2619"/>
                <a:gd name="T50" fmla="*/ 0 w 2621"/>
                <a:gd name="T51" fmla="*/ 41 h 2619"/>
                <a:gd name="T52" fmla="*/ 1 w 2621"/>
                <a:gd name="T53" fmla="*/ 39 h 2619"/>
                <a:gd name="T54" fmla="*/ 2 w 2621"/>
                <a:gd name="T55" fmla="*/ 31 h 2619"/>
                <a:gd name="T56" fmla="*/ 5 w 2621"/>
                <a:gd name="T57" fmla="*/ 24 h 2619"/>
                <a:gd name="T58" fmla="*/ 9 w 2621"/>
                <a:gd name="T59" fmla="*/ 17 h 2619"/>
                <a:gd name="T60" fmla="*/ 14 w 2621"/>
                <a:gd name="T61" fmla="*/ 11 h 2619"/>
                <a:gd name="T62" fmla="*/ 20 w 2621"/>
                <a:gd name="T63" fmla="*/ 6 h 2619"/>
                <a:gd name="T64" fmla="*/ 27 w 2621"/>
                <a:gd name="T65" fmla="*/ 3 h 2619"/>
                <a:gd name="T66" fmla="*/ 35 w 2621"/>
                <a:gd name="T67" fmla="*/ 1 h 2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1"/>
                <a:gd name="T103" fmla="*/ 0 h 2619"/>
                <a:gd name="T104" fmla="*/ 2621 w 2621"/>
                <a:gd name="T105" fmla="*/ 2619 h 2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1" h="2619">
                  <a:moveTo>
                    <a:pt x="1310" y="0"/>
                  </a:moveTo>
                  <a:lnTo>
                    <a:pt x="1310" y="0"/>
                  </a:lnTo>
                  <a:lnTo>
                    <a:pt x="1377" y="0"/>
                  </a:lnTo>
                  <a:lnTo>
                    <a:pt x="1509" y="14"/>
                  </a:lnTo>
                  <a:lnTo>
                    <a:pt x="1637" y="41"/>
                  </a:lnTo>
                  <a:lnTo>
                    <a:pt x="1759" y="79"/>
                  </a:lnTo>
                  <a:lnTo>
                    <a:pt x="1877" y="128"/>
                  </a:lnTo>
                  <a:lnTo>
                    <a:pt x="1987" y="189"/>
                  </a:lnTo>
                  <a:lnTo>
                    <a:pt x="2094" y="260"/>
                  </a:lnTo>
                  <a:lnTo>
                    <a:pt x="2190" y="341"/>
                  </a:lnTo>
                  <a:lnTo>
                    <a:pt x="2279" y="429"/>
                  </a:lnTo>
                  <a:lnTo>
                    <a:pt x="2360" y="526"/>
                  </a:lnTo>
                  <a:lnTo>
                    <a:pt x="2430" y="630"/>
                  </a:lnTo>
                  <a:lnTo>
                    <a:pt x="2491" y="742"/>
                  </a:lnTo>
                  <a:lnTo>
                    <a:pt x="2541" y="861"/>
                  </a:lnTo>
                  <a:lnTo>
                    <a:pt x="2580" y="983"/>
                  </a:lnTo>
                  <a:lnTo>
                    <a:pt x="2606" y="1109"/>
                  </a:lnTo>
                  <a:lnTo>
                    <a:pt x="2621" y="1310"/>
                  </a:lnTo>
                  <a:lnTo>
                    <a:pt x="2620" y="1377"/>
                  </a:lnTo>
                  <a:lnTo>
                    <a:pt x="2606" y="1509"/>
                  </a:lnTo>
                  <a:lnTo>
                    <a:pt x="2580" y="1637"/>
                  </a:lnTo>
                  <a:lnTo>
                    <a:pt x="2541" y="1759"/>
                  </a:lnTo>
                  <a:lnTo>
                    <a:pt x="2491" y="1877"/>
                  </a:lnTo>
                  <a:lnTo>
                    <a:pt x="2430" y="1987"/>
                  </a:lnTo>
                  <a:lnTo>
                    <a:pt x="2360" y="2092"/>
                  </a:lnTo>
                  <a:lnTo>
                    <a:pt x="2279" y="2190"/>
                  </a:lnTo>
                  <a:lnTo>
                    <a:pt x="2190" y="2279"/>
                  </a:lnTo>
                  <a:lnTo>
                    <a:pt x="2094" y="2359"/>
                  </a:lnTo>
                  <a:lnTo>
                    <a:pt x="1987" y="2428"/>
                  </a:lnTo>
                  <a:lnTo>
                    <a:pt x="1877" y="2489"/>
                  </a:lnTo>
                  <a:lnTo>
                    <a:pt x="1759" y="2539"/>
                  </a:lnTo>
                  <a:lnTo>
                    <a:pt x="1637" y="2578"/>
                  </a:lnTo>
                  <a:lnTo>
                    <a:pt x="1509" y="2604"/>
                  </a:lnTo>
                  <a:lnTo>
                    <a:pt x="1310" y="2619"/>
                  </a:lnTo>
                  <a:lnTo>
                    <a:pt x="1243" y="2618"/>
                  </a:lnTo>
                  <a:lnTo>
                    <a:pt x="1111" y="2604"/>
                  </a:lnTo>
                  <a:lnTo>
                    <a:pt x="985" y="2578"/>
                  </a:lnTo>
                  <a:lnTo>
                    <a:pt x="860" y="2539"/>
                  </a:lnTo>
                  <a:lnTo>
                    <a:pt x="744" y="2489"/>
                  </a:lnTo>
                  <a:lnTo>
                    <a:pt x="632" y="2428"/>
                  </a:lnTo>
                  <a:lnTo>
                    <a:pt x="528" y="2359"/>
                  </a:lnTo>
                  <a:lnTo>
                    <a:pt x="431" y="2279"/>
                  </a:lnTo>
                  <a:lnTo>
                    <a:pt x="340" y="2190"/>
                  </a:lnTo>
                  <a:lnTo>
                    <a:pt x="262" y="2092"/>
                  </a:lnTo>
                  <a:lnTo>
                    <a:pt x="191" y="1987"/>
                  </a:lnTo>
                  <a:lnTo>
                    <a:pt x="130" y="1877"/>
                  </a:lnTo>
                  <a:lnTo>
                    <a:pt x="80" y="1759"/>
                  </a:lnTo>
                  <a:lnTo>
                    <a:pt x="41" y="1637"/>
                  </a:lnTo>
                  <a:lnTo>
                    <a:pt x="15" y="1509"/>
                  </a:lnTo>
                  <a:lnTo>
                    <a:pt x="0" y="1310"/>
                  </a:lnTo>
                  <a:lnTo>
                    <a:pt x="2" y="1241"/>
                  </a:lnTo>
                  <a:lnTo>
                    <a:pt x="15" y="1109"/>
                  </a:lnTo>
                  <a:lnTo>
                    <a:pt x="41" y="983"/>
                  </a:lnTo>
                  <a:lnTo>
                    <a:pt x="80" y="861"/>
                  </a:lnTo>
                  <a:lnTo>
                    <a:pt x="130" y="742"/>
                  </a:lnTo>
                  <a:lnTo>
                    <a:pt x="191" y="630"/>
                  </a:lnTo>
                  <a:lnTo>
                    <a:pt x="262" y="526"/>
                  </a:lnTo>
                  <a:lnTo>
                    <a:pt x="340" y="429"/>
                  </a:lnTo>
                  <a:lnTo>
                    <a:pt x="431" y="341"/>
                  </a:lnTo>
                  <a:lnTo>
                    <a:pt x="528" y="260"/>
                  </a:lnTo>
                  <a:lnTo>
                    <a:pt x="632" y="189"/>
                  </a:lnTo>
                  <a:lnTo>
                    <a:pt x="744" y="128"/>
                  </a:lnTo>
                  <a:lnTo>
                    <a:pt x="860" y="79"/>
                  </a:lnTo>
                  <a:lnTo>
                    <a:pt x="985" y="41"/>
                  </a:lnTo>
                  <a:lnTo>
                    <a:pt x="1111" y="14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3" name="Freeform 27"/>
            <p:cNvSpPr>
              <a:spLocks/>
            </p:cNvSpPr>
            <p:nvPr/>
          </p:nvSpPr>
          <p:spPr bwMode="auto">
            <a:xfrm>
              <a:off x="1122" y="1726"/>
              <a:ext cx="88" cy="95"/>
            </a:xfrm>
            <a:custGeom>
              <a:avLst/>
              <a:gdLst>
                <a:gd name="T0" fmla="*/ 3 w 177"/>
                <a:gd name="T1" fmla="*/ 1 h 192"/>
                <a:gd name="T2" fmla="*/ 4 w 177"/>
                <a:gd name="T3" fmla="*/ 2 h 192"/>
                <a:gd name="T4" fmla="*/ 5 w 177"/>
                <a:gd name="T5" fmla="*/ 2 h 192"/>
                <a:gd name="T6" fmla="*/ 5 w 177"/>
                <a:gd name="T7" fmla="*/ 5 h 192"/>
                <a:gd name="T8" fmla="*/ 4 w 177"/>
                <a:gd name="T9" fmla="*/ 5 h 192"/>
                <a:gd name="T10" fmla="*/ 4 w 177"/>
                <a:gd name="T11" fmla="*/ 5 h 192"/>
                <a:gd name="T12" fmla="*/ 3 w 177"/>
                <a:gd name="T13" fmla="*/ 4 h 192"/>
                <a:gd name="T14" fmla="*/ 3 w 177"/>
                <a:gd name="T15" fmla="*/ 3 h 192"/>
                <a:gd name="T16" fmla="*/ 1 w 177"/>
                <a:gd name="T17" fmla="*/ 2 h 192"/>
                <a:gd name="T18" fmla="*/ 0 w 177"/>
                <a:gd name="T19" fmla="*/ 1 h 192"/>
                <a:gd name="T20" fmla="*/ 0 w 177"/>
                <a:gd name="T21" fmla="*/ 1 h 192"/>
                <a:gd name="T22" fmla="*/ 1 w 177"/>
                <a:gd name="T23" fmla="*/ 0 h 192"/>
                <a:gd name="T24" fmla="*/ 2 w 177"/>
                <a:gd name="T25" fmla="*/ 0 h 192"/>
                <a:gd name="T26" fmla="*/ 2 w 177"/>
                <a:gd name="T27" fmla="*/ 0 h 192"/>
                <a:gd name="T28" fmla="*/ 3 w 177"/>
                <a:gd name="T29" fmla="*/ 1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92"/>
                <a:gd name="T47" fmla="*/ 177 w 177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92">
                  <a:moveTo>
                    <a:pt x="122" y="42"/>
                  </a:moveTo>
                  <a:lnTo>
                    <a:pt x="153" y="75"/>
                  </a:lnTo>
                  <a:lnTo>
                    <a:pt x="161" y="95"/>
                  </a:lnTo>
                  <a:lnTo>
                    <a:pt x="177" y="174"/>
                  </a:lnTo>
                  <a:lnTo>
                    <a:pt x="155" y="192"/>
                  </a:lnTo>
                  <a:lnTo>
                    <a:pt x="132" y="190"/>
                  </a:lnTo>
                  <a:lnTo>
                    <a:pt x="126" y="148"/>
                  </a:lnTo>
                  <a:lnTo>
                    <a:pt x="102" y="99"/>
                  </a:lnTo>
                  <a:lnTo>
                    <a:pt x="53" y="65"/>
                  </a:lnTo>
                  <a:lnTo>
                    <a:pt x="4" y="48"/>
                  </a:lnTo>
                  <a:lnTo>
                    <a:pt x="0" y="46"/>
                  </a:lnTo>
                  <a:lnTo>
                    <a:pt x="35" y="8"/>
                  </a:lnTo>
                  <a:lnTo>
                    <a:pt x="65" y="0"/>
                  </a:lnTo>
                  <a:lnTo>
                    <a:pt x="92" y="28"/>
                  </a:lnTo>
                  <a:lnTo>
                    <a:pt x="122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4" name="Freeform 28"/>
            <p:cNvSpPr>
              <a:spLocks/>
            </p:cNvSpPr>
            <p:nvPr/>
          </p:nvSpPr>
          <p:spPr bwMode="auto">
            <a:xfrm>
              <a:off x="815" y="1740"/>
              <a:ext cx="96" cy="99"/>
            </a:xfrm>
            <a:custGeom>
              <a:avLst/>
              <a:gdLst>
                <a:gd name="T0" fmla="*/ 5 w 193"/>
                <a:gd name="T1" fmla="*/ 0 h 199"/>
                <a:gd name="T2" fmla="*/ 6 w 193"/>
                <a:gd name="T3" fmla="*/ 0 h 199"/>
                <a:gd name="T4" fmla="*/ 6 w 193"/>
                <a:gd name="T5" fmla="*/ 1 h 199"/>
                <a:gd name="T6" fmla="*/ 5 w 193"/>
                <a:gd name="T7" fmla="*/ 1 h 199"/>
                <a:gd name="T8" fmla="*/ 4 w 193"/>
                <a:gd name="T9" fmla="*/ 1 h 199"/>
                <a:gd name="T10" fmla="*/ 3 w 193"/>
                <a:gd name="T11" fmla="*/ 2 h 199"/>
                <a:gd name="T12" fmla="*/ 1 w 193"/>
                <a:gd name="T13" fmla="*/ 5 h 199"/>
                <a:gd name="T14" fmla="*/ 1 w 193"/>
                <a:gd name="T15" fmla="*/ 5 h 199"/>
                <a:gd name="T16" fmla="*/ 0 w 193"/>
                <a:gd name="T17" fmla="*/ 6 h 199"/>
                <a:gd name="T18" fmla="*/ 0 w 193"/>
                <a:gd name="T19" fmla="*/ 6 h 199"/>
                <a:gd name="T20" fmla="*/ 0 w 193"/>
                <a:gd name="T21" fmla="*/ 5 h 199"/>
                <a:gd name="T22" fmla="*/ 1 w 193"/>
                <a:gd name="T23" fmla="*/ 2 h 199"/>
                <a:gd name="T24" fmla="*/ 2 w 193"/>
                <a:gd name="T25" fmla="*/ 1 h 199"/>
                <a:gd name="T26" fmla="*/ 4 w 193"/>
                <a:gd name="T27" fmla="*/ 0 h 199"/>
                <a:gd name="T28" fmla="*/ 4 w 193"/>
                <a:gd name="T29" fmla="*/ 0 h 199"/>
                <a:gd name="T30" fmla="*/ 5 w 193"/>
                <a:gd name="T31" fmla="*/ 0 h 199"/>
                <a:gd name="T32" fmla="*/ 5 w 193"/>
                <a:gd name="T33" fmla="*/ 0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3"/>
                <a:gd name="T52" fmla="*/ 0 h 199"/>
                <a:gd name="T53" fmla="*/ 193 w 193"/>
                <a:gd name="T54" fmla="*/ 199 h 1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3" h="199">
                  <a:moveTo>
                    <a:pt x="191" y="18"/>
                  </a:moveTo>
                  <a:lnTo>
                    <a:pt x="193" y="20"/>
                  </a:lnTo>
                  <a:lnTo>
                    <a:pt x="193" y="32"/>
                  </a:lnTo>
                  <a:lnTo>
                    <a:pt x="177" y="47"/>
                  </a:lnTo>
                  <a:lnTo>
                    <a:pt x="140" y="55"/>
                  </a:lnTo>
                  <a:lnTo>
                    <a:pt x="99" y="87"/>
                  </a:lnTo>
                  <a:lnTo>
                    <a:pt x="43" y="165"/>
                  </a:lnTo>
                  <a:lnTo>
                    <a:pt x="41" y="181"/>
                  </a:lnTo>
                  <a:lnTo>
                    <a:pt x="12" y="199"/>
                  </a:lnTo>
                  <a:lnTo>
                    <a:pt x="0" y="197"/>
                  </a:lnTo>
                  <a:lnTo>
                    <a:pt x="4" y="164"/>
                  </a:lnTo>
                  <a:lnTo>
                    <a:pt x="36" y="95"/>
                  </a:lnTo>
                  <a:lnTo>
                    <a:pt x="77" y="45"/>
                  </a:lnTo>
                  <a:lnTo>
                    <a:pt x="130" y="4"/>
                  </a:lnTo>
                  <a:lnTo>
                    <a:pt x="136" y="0"/>
                  </a:lnTo>
                  <a:lnTo>
                    <a:pt x="177" y="6"/>
                  </a:lnTo>
                  <a:lnTo>
                    <a:pt x="191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5" name="Freeform 29"/>
            <p:cNvSpPr>
              <a:spLocks/>
            </p:cNvSpPr>
            <p:nvPr/>
          </p:nvSpPr>
          <p:spPr bwMode="auto">
            <a:xfrm>
              <a:off x="853" y="1805"/>
              <a:ext cx="350" cy="462"/>
            </a:xfrm>
            <a:custGeom>
              <a:avLst/>
              <a:gdLst>
                <a:gd name="T0" fmla="*/ 6 w 699"/>
                <a:gd name="T1" fmla="*/ 23 h 926"/>
                <a:gd name="T2" fmla="*/ 2 w 699"/>
                <a:gd name="T3" fmla="*/ 19 h 926"/>
                <a:gd name="T4" fmla="*/ 1 w 699"/>
                <a:gd name="T5" fmla="*/ 15 h 926"/>
                <a:gd name="T6" fmla="*/ 0 w 699"/>
                <a:gd name="T7" fmla="*/ 14 h 926"/>
                <a:gd name="T8" fmla="*/ 1 w 699"/>
                <a:gd name="T9" fmla="*/ 13 h 926"/>
                <a:gd name="T10" fmla="*/ 1 w 699"/>
                <a:gd name="T11" fmla="*/ 11 h 926"/>
                <a:gd name="T12" fmla="*/ 2 w 699"/>
                <a:gd name="T13" fmla="*/ 10 h 926"/>
                <a:gd name="T14" fmla="*/ 4 w 699"/>
                <a:gd name="T15" fmla="*/ 8 h 926"/>
                <a:gd name="T16" fmla="*/ 3 w 699"/>
                <a:gd name="T17" fmla="*/ 7 h 926"/>
                <a:gd name="T18" fmla="*/ 4 w 699"/>
                <a:gd name="T19" fmla="*/ 7 h 926"/>
                <a:gd name="T20" fmla="*/ 4 w 699"/>
                <a:gd name="T21" fmla="*/ 6 h 926"/>
                <a:gd name="T22" fmla="*/ 5 w 699"/>
                <a:gd name="T23" fmla="*/ 5 h 926"/>
                <a:gd name="T24" fmla="*/ 5 w 699"/>
                <a:gd name="T25" fmla="*/ 5 h 926"/>
                <a:gd name="T26" fmla="*/ 6 w 699"/>
                <a:gd name="T27" fmla="*/ 4 h 926"/>
                <a:gd name="T28" fmla="*/ 6 w 699"/>
                <a:gd name="T29" fmla="*/ 4 h 926"/>
                <a:gd name="T30" fmla="*/ 7 w 699"/>
                <a:gd name="T31" fmla="*/ 3 h 926"/>
                <a:gd name="T32" fmla="*/ 7 w 699"/>
                <a:gd name="T33" fmla="*/ 3 h 926"/>
                <a:gd name="T34" fmla="*/ 8 w 699"/>
                <a:gd name="T35" fmla="*/ 2 h 926"/>
                <a:gd name="T36" fmla="*/ 8 w 699"/>
                <a:gd name="T37" fmla="*/ 2 h 926"/>
                <a:gd name="T38" fmla="*/ 8 w 699"/>
                <a:gd name="T39" fmla="*/ 1 h 926"/>
                <a:gd name="T40" fmla="*/ 9 w 699"/>
                <a:gd name="T41" fmla="*/ 0 h 926"/>
                <a:gd name="T42" fmla="*/ 10 w 699"/>
                <a:gd name="T43" fmla="*/ 0 h 926"/>
                <a:gd name="T44" fmla="*/ 11 w 699"/>
                <a:gd name="T45" fmla="*/ 0 h 926"/>
                <a:gd name="T46" fmla="*/ 13 w 699"/>
                <a:gd name="T47" fmla="*/ 0 h 926"/>
                <a:gd name="T48" fmla="*/ 15 w 699"/>
                <a:gd name="T49" fmla="*/ 0 h 926"/>
                <a:gd name="T50" fmla="*/ 17 w 699"/>
                <a:gd name="T51" fmla="*/ 1 h 926"/>
                <a:gd name="T52" fmla="*/ 18 w 699"/>
                <a:gd name="T53" fmla="*/ 2 h 926"/>
                <a:gd name="T54" fmla="*/ 18 w 699"/>
                <a:gd name="T55" fmla="*/ 2 h 926"/>
                <a:gd name="T56" fmla="*/ 19 w 699"/>
                <a:gd name="T57" fmla="*/ 4 h 926"/>
                <a:gd name="T58" fmla="*/ 20 w 699"/>
                <a:gd name="T59" fmla="*/ 5 h 926"/>
                <a:gd name="T60" fmla="*/ 21 w 699"/>
                <a:gd name="T61" fmla="*/ 7 h 926"/>
                <a:gd name="T62" fmla="*/ 22 w 699"/>
                <a:gd name="T63" fmla="*/ 9 h 926"/>
                <a:gd name="T64" fmla="*/ 22 w 699"/>
                <a:gd name="T65" fmla="*/ 11 h 926"/>
                <a:gd name="T66" fmla="*/ 22 w 699"/>
                <a:gd name="T67" fmla="*/ 13 h 926"/>
                <a:gd name="T68" fmla="*/ 22 w 699"/>
                <a:gd name="T69" fmla="*/ 13 h 926"/>
                <a:gd name="T70" fmla="*/ 22 w 699"/>
                <a:gd name="T71" fmla="*/ 13 h 926"/>
                <a:gd name="T72" fmla="*/ 22 w 699"/>
                <a:gd name="T73" fmla="*/ 13 h 926"/>
                <a:gd name="T74" fmla="*/ 22 w 699"/>
                <a:gd name="T75" fmla="*/ 14 h 926"/>
                <a:gd name="T76" fmla="*/ 21 w 699"/>
                <a:gd name="T77" fmla="*/ 15 h 926"/>
                <a:gd name="T78" fmla="*/ 21 w 699"/>
                <a:gd name="T79" fmla="*/ 16 h 926"/>
                <a:gd name="T80" fmla="*/ 21 w 699"/>
                <a:gd name="T81" fmla="*/ 17 h 926"/>
                <a:gd name="T82" fmla="*/ 20 w 699"/>
                <a:gd name="T83" fmla="*/ 17 h 926"/>
                <a:gd name="T84" fmla="*/ 20 w 699"/>
                <a:gd name="T85" fmla="*/ 18 h 926"/>
                <a:gd name="T86" fmla="*/ 18 w 699"/>
                <a:gd name="T87" fmla="*/ 20 h 926"/>
                <a:gd name="T88" fmla="*/ 17 w 699"/>
                <a:gd name="T89" fmla="*/ 22 h 926"/>
                <a:gd name="T90" fmla="*/ 16 w 699"/>
                <a:gd name="T91" fmla="*/ 23 h 926"/>
                <a:gd name="T92" fmla="*/ 15 w 699"/>
                <a:gd name="T93" fmla="*/ 24 h 926"/>
                <a:gd name="T94" fmla="*/ 16 w 699"/>
                <a:gd name="T95" fmla="*/ 26 h 926"/>
                <a:gd name="T96" fmla="*/ 16 w 699"/>
                <a:gd name="T97" fmla="*/ 27 h 926"/>
                <a:gd name="T98" fmla="*/ 14 w 699"/>
                <a:gd name="T99" fmla="*/ 26 h 926"/>
                <a:gd name="T100" fmla="*/ 9 w 699"/>
                <a:gd name="T101" fmla="*/ 26 h 926"/>
                <a:gd name="T102" fmla="*/ 7 w 699"/>
                <a:gd name="T103" fmla="*/ 27 h 926"/>
                <a:gd name="T104" fmla="*/ 6 w 699"/>
                <a:gd name="T105" fmla="*/ 28 h 926"/>
                <a:gd name="T106" fmla="*/ 5 w 699"/>
                <a:gd name="T107" fmla="*/ 28 h 926"/>
                <a:gd name="T108" fmla="*/ 7 w 699"/>
                <a:gd name="T109" fmla="*/ 26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99"/>
                <a:gd name="T166" fmla="*/ 0 h 926"/>
                <a:gd name="T167" fmla="*/ 699 w 699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99" h="926">
                  <a:moveTo>
                    <a:pt x="266" y="827"/>
                  </a:moveTo>
                  <a:lnTo>
                    <a:pt x="171" y="747"/>
                  </a:lnTo>
                  <a:lnTo>
                    <a:pt x="142" y="719"/>
                  </a:lnTo>
                  <a:lnTo>
                    <a:pt x="53" y="609"/>
                  </a:lnTo>
                  <a:lnTo>
                    <a:pt x="14" y="544"/>
                  </a:lnTo>
                  <a:lnTo>
                    <a:pt x="4" y="490"/>
                  </a:lnTo>
                  <a:lnTo>
                    <a:pt x="8" y="487"/>
                  </a:lnTo>
                  <a:lnTo>
                    <a:pt x="0" y="461"/>
                  </a:lnTo>
                  <a:lnTo>
                    <a:pt x="4" y="461"/>
                  </a:lnTo>
                  <a:lnTo>
                    <a:pt x="4" y="443"/>
                  </a:lnTo>
                  <a:lnTo>
                    <a:pt x="8" y="420"/>
                  </a:lnTo>
                  <a:lnTo>
                    <a:pt x="29" y="374"/>
                  </a:lnTo>
                  <a:lnTo>
                    <a:pt x="29" y="353"/>
                  </a:lnTo>
                  <a:lnTo>
                    <a:pt x="53" y="323"/>
                  </a:lnTo>
                  <a:lnTo>
                    <a:pt x="73" y="284"/>
                  </a:lnTo>
                  <a:lnTo>
                    <a:pt x="100" y="270"/>
                  </a:lnTo>
                  <a:lnTo>
                    <a:pt x="90" y="264"/>
                  </a:lnTo>
                  <a:lnTo>
                    <a:pt x="92" y="254"/>
                  </a:lnTo>
                  <a:lnTo>
                    <a:pt x="96" y="258"/>
                  </a:lnTo>
                  <a:lnTo>
                    <a:pt x="100" y="240"/>
                  </a:lnTo>
                  <a:lnTo>
                    <a:pt x="116" y="230"/>
                  </a:lnTo>
                  <a:lnTo>
                    <a:pt x="116" y="219"/>
                  </a:lnTo>
                  <a:lnTo>
                    <a:pt x="138" y="201"/>
                  </a:lnTo>
                  <a:lnTo>
                    <a:pt x="140" y="181"/>
                  </a:lnTo>
                  <a:lnTo>
                    <a:pt x="159" y="173"/>
                  </a:lnTo>
                  <a:lnTo>
                    <a:pt x="159" y="165"/>
                  </a:lnTo>
                  <a:lnTo>
                    <a:pt x="173" y="160"/>
                  </a:lnTo>
                  <a:lnTo>
                    <a:pt x="181" y="158"/>
                  </a:lnTo>
                  <a:lnTo>
                    <a:pt x="191" y="148"/>
                  </a:lnTo>
                  <a:lnTo>
                    <a:pt x="191" y="134"/>
                  </a:lnTo>
                  <a:lnTo>
                    <a:pt x="189" y="130"/>
                  </a:lnTo>
                  <a:lnTo>
                    <a:pt x="205" y="126"/>
                  </a:lnTo>
                  <a:lnTo>
                    <a:pt x="217" y="110"/>
                  </a:lnTo>
                  <a:lnTo>
                    <a:pt x="209" y="104"/>
                  </a:lnTo>
                  <a:lnTo>
                    <a:pt x="240" y="85"/>
                  </a:lnTo>
                  <a:lnTo>
                    <a:pt x="248" y="85"/>
                  </a:lnTo>
                  <a:lnTo>
                    <a:pt x="250" y="81"/>
                  </a:lnTo>
                  <a:lnTo>
                    <a:pt x="250" y="73"/>
                  </a:lnTo>
                  <a:lnTo>
                    <a:pt x="240" y="69"/>
                  </a:lnTo>
                  <a:lnTo>
                    <a:pt x="244" y="61"/>
                  </a:lnTo>
                  <a:lnTo>
                    <a:pt x="260" y="51"/>
                  </a:lnTo>
                  <a:lnTo>
                    <a:pt x="284" y="10"/>
                  </a:lnTo>
                  <a:lnTo>
                    <a:pt x="309" y="16"/>
                  </a:lnTo>
                  <a:lnTo>
                    <a:pt x="313" y="14"/>
                  </a:lnTo>
                  <a:lnTo>
                    <a:pt x="313" y="8"/>
                  </a:lnTo>
                  <a:lnTo>
                    <a:pt x="341" y="20"/>
                  </a:lnTo>
                  <a:lnTo>
                    <a:pt x="366" y="53"/>
                  </a:lnTo>
                  <a:lnTo>
                    <a:pt x="388" y="20"/>
                  </a:lnTo>
                  <a:lnTo>
                    <a:pt x="414" y="0"/>
                  </a:lnTo>
                  <a:lnTo>
                    <a:pt x="457" y="4"/>
                  </a:lnTo>
                  <a:lnTo>
                    <a:pt x="488" y="16"/>
                  </a:lnTo>
                  <a:lnTo>
                    <a:pt x="538" y="61"/>
                  </a:lnTo>
                  <a:lnTo>
                    <a:pt x="544" y="73"/>
                  </a:lnTo>
                  <a:lnTo>
                    <a:pt x="547" y="77"/>
                  </a:lnTo>
                  <a:lnTo>
                    <a:pt x="553" y="77"/>
                  </a:lnTo>
                  <a:lnTo>
                    <a:pt x="557" y="93"/>
                  </a:lnTo>
                  <a:lnTo>
                    <a:pt x="563" y="93"/>
                  </a:lnTo>
                  <a:lnTo>
                    <a:pt x="603" y="144"/>
                  </a:lnTo>
                  <a:lnTo>
                    <a:pt x="611" y="165"/>
                  </a:lnTo>
                  <a:lnTo>
                    <a:pt x="634" y="191"/>
                  </a:lnTo>
                  <a:lnTo>
                    <a:pt x="654" y="227"/>
                  </a:lnTo>
                  <a:lnTo>
                    <a:pt x="654" y="244"/>
                  </a:lnTo>
                  <a:lnTo>
                    <a:pt x="681" y="282"/>
                  </a:lnTo>
                  <a:lnTo>
                    <a:pt x="683" y="303"/>
                  </a:lnTo>
                  <a:lnTo>
                    <a:pt x="697" y="327"/>
                  </a:lnTo>
                  <a:lnTo>
                    <a:pt x="699" y="370"/>
                  </a:lnTo>
                  <a:lnTo>
                    <a:pt x="697" y="418"/>
                  </a:lnTo>
                  <a:lnTo>
                    <a:pt x="691" y="424"/>
                  </a:lnTo>
                  <a:lnTo>
                    <a:pt x="693" y="433"/>
                  </a:lnTo>
                  <a:lnTo>
                    <a:pt x="691" y="433"/>
                  </a:lnTo>
                  <a:lnTo>
                    <a:pt x="687" y="431"/>
                  </a:lnTo>
                  <a:lnTo>
                    <a:pt x="681" y="441"/>
                  </a:lnTo>
                  <a:lnTo>
                    <a:pt x="687" y="447"/>
                  </a:lnTo>
                  <a:lnTo>
                    <a:pt x="691" y="443"/>
                  </a:lnTo>
                  <a:lnTo>
                    <a:pt x="687" y="451"/>
                  </a:lnTo>
                  <a:lnTo>
                    <a:pt x="687" y="461"/>
                  </a:lnTo>
                  <a:lnTo>
                    <a:pt x="683" y="459"/>
                  </a:lnTo>
                  <a:lnTo>
                    <a:pt x="666" y="494"/>
                  </a:lnTo>
                  <a:lnTo>
                    <a:pt x="666" y="498"/>
                  </a:lnTo>
                  <a:lnTo>
                    <a:pt x="664" y="524"/>
                  </a:lnTo>
                  <a:lnTo>
                    <a:pt x="646" y="532"/>
                  </a:lnTo>
                  <a:lnTo>
                    <a:pt x="642" y="548"/>
                  </a:lnTo>
                  <a:lnTo>
                    <a:pt x="630" y="552"/>
                  </a:lnTo>
                  <a:lnTo>
                    <a:pt x="634" y="561"/>
                  </a:lnTo>
                  <a:lnTo>
                    <a:pt x="611" y="585"/>
                  </a:lnTo>
                  <a:lnTo>
                    <a:pt x="611" y="599"/>
                  </a:lnTo>
                  <a:lnTo>
                    <a:pt x="583" y="624"/>
                  </a:lnTo>
                  <a:lnTo>
                    <a:pt x="573" y="654"/>
                  </a:lnTo>
                  <a:lnTo>
                    <a:pt x="553" y="670"/>
                  </a:lnTo>
                  <a:lnTo>
                    <a:pt x="526" y="715"/>
                  </a:lnTo>
                  <a:lnTo>
                    <a:pt x="504" y="737"/>
                  </a:lnTo>
                  <a:lnTo>
                    <a:pt x="500" y="754"/>
                  </a:lnTo>
                  <a:lnTo>
                    <a:pt x="488" y="764"/>
                  </a:lnTo>
                  <a:lnTo>
                    <a:pt x="467" y="784"/>
                  </a:lnTo>
                  <a:lnTo>
                    <a:pt x="459" y="813"/>
                  </a:lnTo>
                  <a:lnTo>
                    <a:pt x="484" y="847"/>
                  </a:lnTo>
                  <a:lnTo>
                    <a:pt x="488" y="857"/>
                  </a:lnTo>
                  <a:lnTo>
                    <a:pt x="488" y="867"/>
                  </a:lnTo>
                  <a:lnTo>
                    <a:pt x="447" y="865"/>
                  </a:lnTo>
                  <a:lnTo>
                    <a:pt x="423" y="851"/>
                  </a:lnTo>
                  <a:lnTo>
                    <a:pt x="347" y="841"/>
                  </a:lnTo>
                  <a:lnTo>
                    <a:pt x="287" y="857"/>
                  </a:lnTo>
                  <a:lnTo>
                    <a:pt x="268" y="869"/>
                  </a:lnTo>
                  <a:lnTo>
                    <a:pt x="215" y="892"/>
                  </a:lnTo>
                  <a:lnTo>
                    <a:pt x="191" y="920"/>
                  </a:lnTo>
                  <a:lnTo>
                    <a:pt x="185" y="926"/>
                  </a:lnTo>
                  <a:lnTo>
                    <a:pt x="159" y="924"/>
                  </a:lnTo>
                  <a:lnTo>
                    <a:pt x="159" y="900"/>
                  </a:lnTo>
                  <a:lnTo>
                    <a:pt x="185" y="867"/>
                  </a:lnTo>
                  <a:lnTo>
                    <a:pt x="220" y="853"/>
                  </a:lnTo>
                  <a:lnTo>
                    <a:pt x="266" y="82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6" name="Freeform 30"/>
            <p:cNvSpPr>
              <a:spLocks/>
            </p:cNvSpPr>
            <p:nvPr/>
          </p:nvSpPr>
          <p:spPr bwMode="auto">
            <a:xfrm>
              <a:off x="1024" y="1814"/>
              <a:ext cx="168" cy="389"/>
            </a:xfrm>
            <a:custGeom>
              <a:avLst/>
              <a:gdLst>
                <a:gd name="T0" fmla="*/ 7 w 334"/>
                <a:gd name="T1" fmla="*/ 3 h 778"/>
                <a:gd name="T2" fmla="*/ 8 w 334"/>
                <a:gd name="T3" fmla="*/ 5 h 778"/>
                <a:gd name="T4" fmla="*/ 11 w 334"/>
                <a:gd name="T5" fmla="*/ 9 h 778"/>
                <a:gd name="T6" fmla="*/ 10 w 334"/>
                <a:gd name="T7" fmla="*/ 13 h 778"/>
                <a:gd name="T8" fmla="*/ 9 w 334"/>
                <a:gd name="T9" fmla="*/ 17 h 778"/>
                <a:gd name="T10" fmla="*/ 5 w 334"/>
                <a:gd name="T11" fmla="*/ 22 h 778"/>
                <a:gd name="T12" fmla="*/ 3 w 334"/>
                <a:gd name="T13" fmla="*/ 24 h 778"/>
                <a:gd name="T14" fmla="*/ 0 w 334"/>
                <a:gd name="T15" fmla="*/ 24 h 778"/>
                <a:gd name="T16" fmla="*/ 1 w 334"/>
                <a:gd name="T17" fmla="*/ 22 h 778"/>
                <a:gd name="T18" fmla="*/ 1 w 334"/>
                <a:gd name="T19" fmla="*/ 20 h 778"/>
                <a:gd name="T20" fmla="*/ 1 w 334"/>
                <a:gd name="T21" fmla="*/ 19 h 778"/>
                <a:gd name="T22" fmla="*/ 1 w 334"/>
                <a:gd name="T23" fmla="*/ 18 h 778"/>
                <a:gd name="T24" fmla="*/ 2 w 334"/>
                <a:gd name="T25" fmla="*/ 18 h 778"/>
                <a:gd name="T26" fmla="*/ 2 w 334"/>
                <a:gd name="T27" fmla="*/ 18 h 778"/>
                <a:gd name="T28" fmla="*/ 2 w 334"/>
                <a:gd name="T29" fmla="*/ 19 h 778"/>
                <a:gd name="T30" fmla="*/ 2 w 334"/>
                <a:gd name="T31" fmla="*/ 19 h 778"/>
                <a:gd name="T32" fmla="*/ 3 w 334"/>
                <a:gd name="T33" fmla="*/ 20 h 778"/>
                <a:gd name="T34" fmla="*/ 3 w 334"/>
                <a:gd name="T35" fmla="*/ 20 h 778"/>
                <a:gd name="T36" fmla="*/ 4 w 334"/>
                <a:gd name="T37" fmla="*/ 20 h 778"/>
                <a:gd name="T38" fmla="*/ 5 w 334"/>
                <a:gd name="T39" fmla="*/ 20 h 778"/>
                <a:gd name="T40" fmla="*/ 6 w 334"/>
                <a:gd name="T41" fmla="*/ 20 h 778"/>
                <a:gd name="T42" fmla="*/ 6 w 334"/>
                <a:gd name="T43" fmla="*/ 20 h 778"/>
                <a:gd name="T44" fmla="*/ 7 w 334"/>
                <a:gd name="T45" fmla="*/ 19 h 778"/>
                <a:gd name="T46" fmla="*/ 7 w 334"/>
                <a:gd name="T47" fmla="*/ 19 h 778"/>
                <a:gd name="T48" fmla="*/ 7 w 334"/>
                <a:gd name="T49" fmla="*/ 19 h 778"/>
                <a:gd name="T50" fmla="*/ 7 w 334"/>
                <a:gd name="T51" fmla="*/ 18 h 778"/>
                <a:gd name="T52" fmla="*/ 8 w 334"/>
                <a:gd name="T53" fmla="*/ 18 h 778"/>
                <a:gd name="T54" fmla="*/ 8 w 334"/>
                <a:gd name="T55" fmla="*/ 18 h 778"/>
                <a:gd name="T56" fmla="*/ 8 w 334"/>
                <a:gd name="T57" fmla="*/ 17 h 778"/>
                <a:gd name="T58" fmla="*/ 8 w 334"/>
                <a:gd name="T59" fmla="*/ 17 h 778"/>
                <a:gd name="T60" fmla="*/ 8 w 334"/>
                <a:gd name="T61" fmla="*/ 15 h 778"/>
                <a:gd name="T62" fmla="*/ 8 w 334"/>
                <a:gd name="T63" fmla="*/ 15 h 778"/>
                <a:gd name="T64" fmla="*/ 8 w 334"/>
                <a:gd name="T65" fmla="*/ 14 h 778"/>
                <a:gd name="T66" fmla="*/ 7 w 334"/>
                <a:gd name="T67" fmla="*/ 14 h 778"/>
                <a:gd name="T68" fmla="*/ 7 w 334"/>
                <a:gd name="T69" fmla="*/ 13 h 778"/>
                <a:gd name="T70" fmla="*/ 6 w 334"/>
                <a:gd name="T71" fmla="*/ 13 h 778"/>
                <a:gd name="T72" fmla="*/ 6 w 334"/>
                <a:gd name="T73" fmla="*/ 13 h 778"/>
                <a:gd name="T74" fmla="*/ 5 w 334"/>
                <a:gd name="T75" fmla="*/ 12 h 778"/>
                <a:gd name="T76" fmla="*/ 5 w 334"/>
                <a:gd name="T77" fmla="*/ 12 h 778"/>
                <a:gd name="T78" fmla="*/ 4 w 334"/>
                <a:gd name="T79" fmla="*/ 12 h 778"/>
                <a:gd name="T80" fmla="*/ 4 w 334"/>
                <a:gd name="T81" fmla="*/ 12 h 778"/>
                <a:gd name="T82" fmla="*/ 3 w 334"/>
                <a:gd name="T83" fmla="*/ 12 h 778"/>
                <a:gd name="T84" fmla="*/ 3 w 334"/>
                <a:gd name="T85" fmla="*/ 13 h 778"/>
                <a:gd name="T86" fmla="*/ 3 w 334"/>
                <a:gd name="T87" fmla="*/ 13 h 778"/>
                <a:gd name="T88" fmla="*/ 2 w 334"/>
                <a:gd name="T89" fmla="*/ 13 h 778"/>
                <a:gd name="T90" fmla="*/ 2 w 334"/>
                <a:gd name="T91" fmla="*/ 13 h 778"/>
                <a:gd name="T92" fmla="*/ 2 w 334"/>
                <a:gd name="T93" fmla="*/ 12 h 778"/>
                <a:gd name="T94" fmla="*/ 2 w 334"/>
                <a:gd name="T95" fmla="*/ 10 h 778"/>
                <a:gd name="T96" fmla="*/ 2 w 334"/>
                <a:gd name="T97" fmla="*/ 10 h 778"/>
                <a:gd name="T98" fmla="*/ 2 w 334"/>
                <a:gd name="T99" fmla="*/ 6 h 778"/>
                <a:gd name="T100" fmla="*/ 2 w 334"/>
                <a:gd name="T101" fmla="*/ 6 h 778"/>
                <a:gd name="T102" fmla="*/ 2 w 334"/>
                <a:gd name="T103" fmla="*/ 5 h 778"/>
                <a:gd name="T104" fmla="*/ 2 w 334"/>
                <a:gd name="T105" fmla="*/ 1 h 778"/>
                <a:gd name="T106" fmla="*/ 4 w 334"/>
                <a:gd name="T107" fmla="*/ 0 h 778"/>
                <a:gd name="T108" fmla="*/ 6 w 334"/>
                <a:gd name="T109" fmla="*/ 2 h 7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4"/>
                <a:gd name="T166" fmla="*/ 0 h 778"/>
                <a:gd name="T167" fmla="*/ 334 w 334"/>
                <a:gd name="T168" fmla="*/ 778 h 7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4" h="778">
                  <a:moveTo>
                    <a:pt x="171" y="47"/>
                  </a:moveTo>
                  <a:lnTo>
                    <a:pt x="204" y="88"/>
                  </a:lnTo>
                  <a:lnTo>
                    <a:pt x="248" y="140"/>
                  </a:lnTo>
                  <a:lnTo>
                    <a:pt x="250" y="157"/>
                  </a:lnTo>
                  <a:lnTo>
                    <a:pt x="281" y="197"/>
                  </a:lnTo>
                  <a:lnTo>
                    <a:pt x="327" y="283"/>
                  </a:lnTo>
                  <a:lnTo>
                    <a:pt x="334" y="337"/>
                  </a:lnTo>
                  <a:lnTo>
                    <a:pt x="313" y="427"/>
                  </a:lnTo>
                  <a:lnTo>
                    <a:pt x="287" y="484"/>
                  </a:lnTo>
                  <a:lnTo>
                    <a:pt x="264" y="514"/>
                  </a:lnTo>
                  <a:lnTo>
                    <a:pt x="248" y="551"/>
                  </a:lnTo>
                  <a:lnTo>
                    <a:pt x="147" y="687"/>
                  </a:lnTo>
                  <a:lnTo>
                    <a:pt x="80" y="774"/>
                  </a:lnTo>
                  <a:lnTo>
                    <a:pt x="76" y="778"/>
                  </a:lnTo>
                  <a:lnTo>
                    <a:pt x="6" y="770"/>
                  </a:lnTo>
                  <a:lnTo>
                    <a:pt x="0" y="760"/>
                  </a:lnTo>
                  <a:lnTo>
                    <a:pt x="13" y="740"/>
                  </a:lnTo>
                  <a:lnTo>
                    <a:pt x="13" y="691"/>
                  </a:lnTo>
                  <a:lnTo>
                    <a:pt x="21" y="683"/>
                  </a:lnTo>
                  <a:lnTo>
                    <a:pt x="21" y="624"/>
                  </a:lnTo>
                  <a:lnTo>
                    <a:pt x="31" y="608"/>
                  </a:lnTo>
                  <a:lnTo>
                    <a:pt x="23" y="585"/>
                  </a:lnTo>
                  <a:lnTo>
                    <a:pt x="31" y="571"/>
                  </a:lnTo>
                  <a:lnTo>
                    <a:pt x="31" y="547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41" y="561"/>
                  </a:lnTo>
                  <a:lnTo>
                    <a:pt x="43" y="571"/>
                  </a:lnTo>
                  <a:lnTo>
                    <a:pt x="47" y="581"/>
                  </a:lnTo>
                  <a:lnTo>
                    <a:pt x="53" y="589"/>
                  </a:lnTo>
                  <a:lnTo>
                    <a:pt x="59" y="597"/>
                  </a:lnTo>
                  <a:lnTo>
                    <a:pt x="67" y="604"/>
                  </a:lnTo>
                  <a:lnTo>
                    <a:pt x="74" y="612"/>
                  </a:lnTo>
                  <a:lnTo>
                    <a:pt x="84" y="618"/>
                  </a:lnTo>
                  <a:lnTo>
                    <a:pt x="92" y="622"/>
                  </a:lnTo>
                  <a:lnTo>
                    <a:pt x="104" y="626"/>
                  </a:lnTo>
                  <a:lnTo>
                    <a:pt x="114" y="628"/>
                  </a:lnTo>
                  <a:lnTo>
                    <a:pt x="126" y="630"/>
                  </a:lnTo>
                  <a:lnTo>
                    <a:pt x="139" y="628"/>
                  </a:lnTo>
                  <a:lnTo>
                    <a:pt x="151" y="626"/>
                  </a:lnTo>
                  <a:lnTo>
                    <a:pt x="173" y="616"/>
                  </a:lnTo>
                  <a:lnTo>
                    <a:pt x="177" y="614"/>
                  </a:lnTo>
                  <a:lnTo>
                    <a:pt x="185" y="608"/>
                  </a:lnTo>
                  <a:lnTo>
                    <a:pt x="193" y="602"/>
                  </a:lnTo>
                  <a:lnTo>
                    <a:pt x="199" y="597"/>
                  </a:lnTo>
                  <a:lnTo>
                    <a:pt x="204" y="591"/>
                  </a:lnTo>
                  <a:lnTo>
                    <a:pt x="208" y="585"/>
                  </a:lnTo>
                  <a:lnTo>
                    <a:pt x="212" y="579"/>
                  </a:lnTo>
                  <a:lnTo>
                    <a:pt x="216" y="573"/>
                  </a:lnTo>
                  <a:lnTo>
                    <a:pt x="218" y="569"/>
                  </a:lnTo>
                  <a:lnTo>
                    <a:pt x="222" y="563"/>
                  </a:lnTo>
                  <a:lnTo>
                    <a:pt x="224" y="557"/>
                  </a:lnTo>
                  <a:lnTo>
                    <a:pt x="226" y="551"/>
                  </a:lnTo>
                  <a:lnTo>
                    <a:pt x="226" y="545"/>
                  </a:lnTo>
                  <a:lnTo>
                    <a:pt x="228" y="539"/>
                  </a:lnTo>
                  <a:lnTo>
                    <a:pt x="230" y="534"/>
                  </a:lnTo>
                  <a:lnTo>
                    <a:pt x="234" y="524"/>
                  </a:lnTo>
                  <a:lnTo>
                    <a:pt x="234" y="518"/>
                  </a:lnTo>
                  <a:lnTo>
                    <a:pt x="234" y="508"/>
                  </a:lnTo>
                  <a:lnTo>
                    <a:pt x="234" y="498"/>
                  </a:lnTo>
                  <a:lnTo>
                    <a:pt x="232" y="488"/>
                  </a:lnTo>
                  <a:lnTo>
                    <a:pt x="230" y="478"/>
                  </a:lnTo>
                  <a:lnTo>
                    <a:pt x="226" y="470"/>
                  </a:lnTo>
                  <a:lnTo>
                    <a:pt x="222" y="463"/>
                  </a:lnTo>
                  <a:lnTo>
                    <a:pt x="216" y="455"/>
                  </a:lnTo>
                  <a:lnTo>
                    <a:pt x="212" y="449"/>
                  </a:lnTo>
                  <a:lnTo>
                    <a:pt x="204" y="443"/>
                  </a:lnTo>
                  <a:lnTo>
                    <a:pt x="199" y="437"/>
                  </a:lnTo>
                  <a:lnTo>
                    <a:pt x="191" y="431"/>
                  </a:lnTo>
                  <a:lnTo>
                    <a:pt x="183" y="427"/>
                  </a:lnTo>
                  <a:lnTo>
                    <a:pt x="173" y="423"/>
                  </a:lnTo>
                  <a:lnTo>
                    <a:pt x="165" y="419"/>
                  </a:lnTo>
                  <a:lnTo>
                    <a:pt x="149" y="415"/>
                  </a:lnTo>
                  <a:lnTo>
                    <a:pt x="145" y="415"/>
                  </a:lnTo>
                  <a:lnTo>
                    <a:pt x="136" y="413"/>
                  </a:lnTo>
                  <a:lnTo>
                    <a:pt x="126" y="411"/>
                  </a:lnTo>
                  <a:lnTo>
                    <a:pt x="118" y="411"/>
                  </a:lnTo>
                  <a:lnTo>
                    <a:pt x="108" y="411"/>
                  </a:lnTo>
                  <a:lnTo>
                    <a:pt x="102" y="411"/>
                  </a:lnTo>
                  <a:lnTo>
                    <a:pt x="94" y="413"/>
                  </a:lnTo>
                  <a:lnTo>
                    <a:pt x="86" y="415"/>
                  </a:lnTo>
                  <a:lnTo>
                    <a:pt x="78" y="417"/>
                  </a:lnTo>
                  <a:lnTo>
                    <a:pt x="73" y="419"/>
                  </a:lnTo>
                  <a:lnTo>
                    <a:pt x="67" y="421"/>
                  </a:lnTo>
                  <a:lnTo>
                    <a:pt x="61" y="425"/>
                  </a:lnTo>
                  <a:lnTo>
                    <a:pt x="55" y="429"/>
                  </a:lnTo>
                  <a:lnTo>
                    <a:pt x="51" y="433"/>
                  </a:lnTo>
                  <a:lnTo>
                    <a:pt x="45" y="439"/>
                  </a:lnTo>
                  <a:lnTo>
                    <a:pt x="39" y="447"/>
                  </a:lnTo>
                  <a:lnTo>
                    <a:pt x="39" y="366"/>
                  </a:lnTo>
                  <a:lnTo>
                    <a:pt x="47" y="356"/>
                  </a:lnTo>
                  <a:lnTo>
                    <a:pt x="45" y="311"/>
                  </a:lnTo>
                  <a:lnTo>
                    <a:pt x="47" y="307"/>
                  </a:lnTo>
                  <a:lnTo>
                    <a:pt x="39" y="295"/>
                  </a:lnTo>
                  <a:lnTo>
                    <a:pt x="39" y="238"/>
                  </a:lnTo>
                  <a:lnTo>
                    <a:pt x="47" y="197"/>
                  </a:lnTo>
                  <a:lnTo>
                    <a:pt x="45" y="171"/>
                  </a:lnTo>
                  <a:lnTo>
                    <a:pt x="49" y="163"/>
                  </a:lnTo>
                  <a:lnTo>
                    <a:pt x="47" y="147"/>
                  </a:lnTo>
                  <a:lnTo>
                    <a:pt x="33" y="130"/>
                  </a:lnTo>
                  <a:lnTo>
                    <a:pt x="33" y="106"/>
                  </a:lnTo>
                  <a:lnTo>
                    <a:pt x="61" y="27"/>
                  </a:lnTo>
                  <a:lnTo>
                    <a:pt x="71" y="12"/>
                  </a:lnTo>
                  <a:lnTo>
                    <a:pt x="100" y="0"/>
                  </a:lnTo>
                  <a:lnTo>
                    <a:pt x="120" y="8"/>
                  </a:lnTo>
                  <a:lnTo>
                    <a:pt x="171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7" name="Freeform 31"/>
            <p:cNvSpPr>
              <a:spLocks/>
            </p:cNvSpPr>
            <p:nvPr/>
          </p:nvSpPr>
          <p:spPr bwMode="auto">
            <a:xfrm>
              <a:off x="903" y="2293"/>
              <a:ext cx="221" cy="96"/>
            </a:xfrm>
            <a:custGeom>
              <a:avLst/>
              <a:gdLst>
                <a:gd name="T0" fmla="*/ 14 w 442"/>
                <a:gd name="T1" fmla="*/ 1 h 191"/>
                <a:gd name="T2" fmla="*/ 14 w 442"/>
                <a:gd name="T3" fmla="*/ 2 h 191"/>
                <a:gd name="T4" fmla="*/ 14 w 442"/>
                <a:gd name="T5" fmla="*/ 3 h 191"/>
                <a:gd name="T6" fmla="*/ 13 w 442"/>
                <a:gd name="T7" fmla="*/ 3 h 191"/>
                <a:gd name="T8" fmla="*/ 13 w 442"/>
                <a:gd name="T9" fmla="*/ 4 h 191"/>
                <a:gd name="T10" fmla="*/ 13 w 442"/>
                <a:gd name="T11" fmla="*/ 4 h 191"/>
                <a:gd name="T12" fmla="*/ 12 w 442"/>
                <a:gd name="T13" fmla="*/ 5 h 191"/>
                <a:gd name="T14" fmla="*/ 10 w 442"/>
                <a:gd name="T15" fmla="*/ 6 h 191"/>
                <a:gd name="T16" fmla="*/ 7 w 442"/>
                <a:gd name="T17" fmla="*/ 6 h 191"/>
                <a:gd name="T18" fmla="*/ 7 w 442"/>
                <a:gd name="T19" fmla="*/ 6 h 191"/>
                <a:gd name="T20" fmla="*/ 7 w 442"/>
                <a:gd name="T21" fmla="*/ 6 h 191"/>
                <a:gd name="T22" fmla="*/ 7 w 442"/>
                <a:gd name="T23" fmla="*/ 6 h 191"/>
                <a:gd name="T24" fmla="*/ 6 w 442"/>
                <a:gd name="T25" fmla="*/ 6 h 191"/>
                <a:gd name="T26" fmla="*/ 6 w 442"/>
                <a:gd name="T27" fmla="*/ 6 h 191"/>
                <a:gd name="T28" fmla="*/ 5 w 442"/>
                <a:gd name="T29" fmla="*/ 6 h 191"/>
                <a:gd name="T30" fmla="*/ 5 w 442"/>
                <a:gd name="T31" fmla="*/ 6 h 191"/>
                <a:gd name="T32" fmla="*/ 5 w 442"/>
                <a:gd name="T33" fmla="*/ 6 h 191"/>
                <a:gd name="T34" fmla="*/ 3 w 442"/>
                <a:gd name="T35" fmla="*/ 6 h 191"/>
                <a:gd name="T36" fmla="*/ 3 w 442"/>
                <a:gd name="T37" fmla="*/ 6 h 191"/>
                <a:gd name="T38" fmla="*/ 3 w 442"/>
                <a:gd name="T39" fmla="*/ 6 h 191"/>
                <a:gd name="T40" fmla="*/ 1 w 442"/>
                <a:gd name="T41" fmla="*/ 4 h 191"/>
                <a:gd name="T42" fmla="*/ 1 w 442"/>
                <a:gd name="T43" fmla="*/ 3 h 191"/>
                <a:gd name="T44" fmla="*/ 0 w 442"/>
                <a:gd name="T45" fmla="*/ 3 h 191"/>
                <a:gd name="T46" fmla="*/ 1 w 442"/>
                <a:gd name="T47" fmla="*/ 2 h 191"/>
                <a:gd name="T48" fmla="*/ 1 w 442"/>
                <a:gd name="T49" fmla="*/ 2 h 191"/>
                <a:gd name="T50" fmla="*/ 2 w 442"/>
                <a:gd name="T51" fmla="*/ 2 h 191"/>
                <a:gd name="T52" fmla="*/ 3 w 442"/>
                <a:gd name="T53" fmla="*/ 3 h 191"/>
                <a:gd name="T54" fmla="*/ 3 w 442"/>
                <a:gd name="T55" fmla="*/ 3 h 191"/>
                <a:gd name="T56" fmla="*/ 3 w 442"/>
                <a:gd name="T57" fmla="*/ 3 h 191"/>
                <a:gd name="T58" fmla="*/ 5 w 442"/>
                <a:gd name="T59" fmla="*/ 4 h 191"/>
                <a:gd name="T60" fmla="*/ 5 w 442"/>
                <a:gd name="T61" fmla="*/ 4 h 191"/>
                <a:gd name="T62" fmla="*/ 6 w 442"/>
                <a:gd name="T63" fmla="*/ 3 h 191"/>
                <a:gd name="T64" fmla="*/ 6 w 442"/>
                <a:gd name="T65" fmla="*/ 3 h 191"/>
                <a:gd name="T66" fmla="*/ 7 w 442"/>
                <a:gd name="T67" fmla="*/ 3 h 191"/>
                <a:gd name="T68" fmla="*/ 7 w 442"/>
                <a:gd name="T69" fmla="*/ 4 h 191"/>
                <a:gd name="T70" fmla="*/ 7 w 442"/>
                <a:gd name="T71" fmla="*/ 3 h 191"/>
                <a:gd name="T72" fmla="*/ 7 w 442"/>
                <a:gd name="T73" fmla="*/ 3 h 191"/>
                <a:gd name="T74" fmla="*/ 7 w 442"/>
                <a:gd name="T75" fmla="*/ 3 h 191"/>
                <a:gd name="T76" fmla="*/ 9 w 442"/>
                <a:gd name="T77" fmla="*/ 3 h 191"/>
                <a:gd name="T78" fmla="*/ 10 w 442"/>
                <a:gd name="T79" fmla="*/ 3 h 191"/>
                <a:gd name="T80" fmla="*/ 10 w 442"/>
                <a:gd name="T81" fmla="*/ 3 h 191"/>
                <a:gd name="T82" fmla="*/ 11 w 442"/>
                <a:gd name="T83" fmla="*/ 2 h 191"/>
                <a:gd name="T84" fmla="*/ 11 w 442"/>
                <a:gd name="T85" fmla="*/ 2 h 191"/>
                <a:gd name="T86" fmla="*/ 12 w 442"/>
                <a:gd name="T87" fmla="*/ 2 h 191"/>
                <a:gd name="T88" fmla="*/ 12 w 442"/>
                <a:gd name="T89" fmla="*/ 1 h 191"/>
                <a:gd name="T90" fmla="*/ 13 w 442"/>
                <a:gd name="T91" fmla="*/ 1 h 191"/>
                <a:gd name="T92" fmla="*/ 13 w 442"/>
                <a:gd name="T93" fmla="*/ 1 h 191"/>
                <a:gd name="T94" fmla="*/ 14 w 442"/>
                <a:gd name="T95" fmla="*/ 0 h 191"/>
                <a:gd name="T96" fmla="*/ 14 w 442"/>
                <a:gd name="T97" fmla="*/ 0 h 191"/>
                <a:gd name="T98" fmla="*/ 14 w 442"/>
                <a:gd name="T99" fmla="*/ 1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191"/>
                <a:gd name="T152" fmla="*/ 442 w 442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191">
                  <a:moveTo>
                    <a:pt x="442" y="30"/>
                  </a:moveTo>
                  <a:lnTo>
                    <a:pt x="442" y="33"/>
                  </a:lnTo>
                  <a:lnTo>
                    <a:pt x="430" y="73"/>
                  </a:lnTo>
                  <a:lnTo>
                    <a:pt x="414" y="96"/>
                  </a:lnTo>
                  <a:lnTo>
                    <a:pt x="414" y="102"/>
                  </a:lnTo>
                  <a:lnTo>
                    <a:pt x="388" y="116"/>
                  </a:lnTo>
                  <a:lnTo>
                    <a:pt x="377" y="132"/>
                  </a:lnTo>
                  <a:lnTo>
                    <a:pt x="296" y="171"/>
                  </a:lnTo>
                  <a:lnTo>
                    <a:pt x="252" y="181"/>
                  </a:lnTo>
                  <a:lnTo>
                    <a:pt x="237" y="173"/>
                  </a:lnTo>
                  <a:lnTo>
                    <a:pt x="213" y="191"/>
                  </a:lnTo>
                  <a:lnTo>
                    <a:pt x="205" y="187"/>
                  </a:lnTo>
                  <a:lnTo>
                    <a:pt x="174" y="187"/>
                  </a:lnTo>
                  <a:lnTo>
                    <a:pt x="174" y="183"/>
                  </a:lnTo>
                  <a:lnTo>
                    <a:pt x="158" y="183"/>
                  </a:lnTo>
                  <a:lnTo>
                    <a:pt x="154" y="187"/>
                  </a:lnTo>
                  <a:lnTo>
                    <a:pt x="140" y="177"/>
                  </a:lnTo>
                  <a:lnTo>
                    <a:pt x="109" y="173"/>
                  </a:lnTo>
                  <a:lnTo>
                    <a:pt x="99" y="163"/>
                  </a:lnTo>
                  <a:lnTo>
                    <a:pt x="81" y="163"/>
                  </a:lnTo>
                  <a:lnTo>
                    <a:pt x="22" y="126"/>
                  </a:lnTo>
                  <a:lnTo>
                    <a:pt x="10" y="87"/>
                  </a:lnTo>
                  <a:lnTo>
                    <a:pt x="0" y="67"/>
                  </a:lnTo>
                  <a:lnTo>
                    <a:pt x="4" y="57"/>
                  </a:lnTo>
                  <a:lnTo>
                    <a:pt x="22" y="49"/>
                  </a:lnTo>
                  <a:lnTo>
                    <a:pt x="44" y="57"/>
                  </a:lnTo>
                  <a:lnTo>
                    <a:pt x="81" y="87"/>
                  </a:lnTo>
                  <a:lnTo>
                    <a:pt x="93" y="87"/>
                  </a:lnTo>
                  <a:lnTo>
                    <a:pt x="91" y="96"/>
                  </a:lnTo>
                  <a:lnTo>
                    <a:pt x="138" y="98"/>
                  </a:lnTo>
                  <a:lnTo>
                    <a:pt x="154" y="102"/>
                  </a:lnTo>
                  <a:lnTo>
                    <a:pt x="191" y="93"/>
                  </a:lnTo>
                  <a:lnTo>
                    <a:pt x="187" y="96"/>
                  </a:lnTo>
                  <a:lnTo>
                    <a:pt x="213" y="96"/>
                  </a:lnTo>
                  <a:lnTo>
                    <a:pt x="227" y="102"/>
                  </a:lnTo>
                  <a:lnTo>
                    <a:pt x="241" y="93"/>
                  </a:lnTo>
                  <a:lnTo>
                    <a:pt x="247" y="87"/>
                  </a:lnTo>
                  <a:lnTo>
                    <a:pt x="252" y="93"/>
                  </a:lnTo>
                  <a:lnTo>
                    <a:pt x="288" y="81"/>
                  </a:lnTo>
                  <a:lnTo>
                    <a:pt x="292" y="71"/>
                  </a:lnTo>
                  <a:lnTo>
                    <a:pt x="306" y="71"/>
                  </a:lnTo>
                  <a:lnTo>
                    <a:pt x="323" y="57"/>
                  </a:lnTo>
                  <a:lnTo>
                    <a:pt x="343" y="49"/>
                  </a:lnTo>
                  <a:lnTo>
                    <a:pt x="359" y="33"/>
                  </a:lnTo>
                  <a:lnTo>
                    <a:pt x="377" y="26"/>
                  </a:lnTo>
                  <a:lnTo>
                    <a:pt x="404" y="4"/>
                  </a:lnTo>
                  <a:lnTo>
                    <a:pt x="414" y="6"/>
                  </a:lnTo>
                  <a:lnTo>
                    <a:pt x="420" y="0"/>
                  </a:lnTo>
                  <a:lnTo>
                    <a:pt x="430" y="0"/>
                  </a:lnTo>
                  <a:lnTo>
                    <a:pt x="442" y="3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8" name="Freeform 32"/>
            <p:cNvSpPr>
              <a:spLocks/>
            </p:cNvSpPr>
            <p:nvPr/>
          </p:nvSpPr>
          <p:spPr bwMode="auto">
            <a:xfrm>
              <a:off x="624" y="2316"/>
              <a:ext cx="825" cy="264"/>
            </a:xfrm>
            <a:custGeom>
              <a:avLst/>
              <a:gdLst>
                <a:gd name="T0" fmla="*/ 47 w 1649"/>
                <a:gd name="T1" fmla="*/ 1 h 528"/>
                <a:gd name="T2" fmla="*/ 49 w 1649"/>
                <a:gd name="T3" fmla="*/ 2 h 528"/>
                <a:gd name="T4" fmla="*/ 49 w 1649"/>
                <a:gd name="T5" fmla="*/ 3 h 528"/>
                <a:gd name="T6" fmla="*/ 52 w 1649"/>
                <a:gd name="T7" fmla="*/ 3 h 528"/>
                <a:gd name="T8" fmla="*/ 52 w 1649"/>
                <a:gd name="T9" fmla="*/ 4 h 528"/>
                <a:gd name="T10" fmla="*/ 51 w 1649"/>
                <a:gd name="T11" fmla="*/ 4 h 528"/>
                <a:gd name="T12" fmla="*/ 50 w 1649"/>
                <a:gd name="T13" fmla="*/ 4 h 528"/>
                <a:gd name="T14" fmla="*/ 48 w 1649"/>
                <a:gd name="T15" fmla="*/ 4 h 528"/>
                <a:gd name="T16" fmla="*/ 45 w 1649"/>
                <a:gd name="T17" fmla="*/ 5 h 528"/>
                <a:gd name="T18" fmla="*/ 44 w 1649"/>
                <a:gd name="T19" fmla="*/ 6 h 528"/>
                <a:gd name="T20" fmla="*/ 44 w 1649"/>
                <a:gd name="T21" fmla="*/ 7 h 528"/>
                <a:gd name="T22" fmla="*/ 43 w 1649"/>
                <a:gd name="T23" fmla="*/ 7 h 528"/>
                <a:gd name="T24" fmla="*/ 39 w 1649"/>
                <a:gd name="T25" fmla="*/ 10 h 528"/>
                <a:gd name="T26" fmla="*/ 38 w 1649"/>
                <a:gd name="T27" fmla="*/ 11 h 528"/>
                <a:gd name="T28" fmla="*/ 32 w 1649"/>
                <a:gd name="T29" fmla="*/ 14 h 528"/>
                <a:gd name="T30" fmla="*/ 30 w 1649"/>
                <a:gd name="T31" fmla="*/ 14 h 528"/>
                <a:gd name="T32" fmla="*/ 29 w 1649"/>
                <a:gd name="T33" fmla="*/ 15 h 528"/>
                <a:gd name="T34" fmla="*/ 27 w 1649"/>
                <a:gd name="T35" fmla="*/ 15 h 528"/>
                <a:gd name="T36" fmla="*/ 26 w 1649"/>
                <a:gd name="T37" fmla="*/ 16 h 528"/>
                <a:gd name="T38" fmla="*/ 25 w 1649"/>
                <a:gd name="T39" fmla="*/ 16 h 528"/>
                <a:gd name="T40" fmla="*/ 23 w 1649"/>
                <a:gd name="T41" fmla="*/ 17 h 528"/>
                <a:gd name="T42" fmla="*/ 22 w 1649"/>
                <a:gd name="T43" fmla="*/ 17 h 528"/>
                <a:gd name="T44" fmla="*/ 21 w 1649"/>
                <a:gd name="T45" fmla="*/ 17 h 528"/>
                <a:gd name="T46" fmla="*/ 16 w 1649"/>
                <a:gd name="T47" fmla="*/ 15 h 528"/>
                <a:gd name="T48" fmla="*/ 15 w 1649"/>
                <a:gd name="T49" fmla="*/ 14 h 528"/>
                <a:gd name="T50" fmla="*/ 13 w 1649"/>
                <a:gd name="T51" fmla="*/ 14 h 528"/>
                <a:gd name="T52" fmla="*/ 8 w 1649"/>
                <a:gd name="T53" fmla="*/ 11 h 528"/>
                <a:gd name="T54" fmla="*/ 4 w 1649"/>
                <a:gd name="T55" fmla="*/ 7 h 528"/>
                <a:gd name="T56" fmla="*/ 2 w 1649"/>
                <a:gd name="T57" fmla="*/ 8 h 528"/>
                <a:gd name="T58" fmla="*/ 1 w 1649"/>
                <a:gd name="T59" fmla="*/ 8 h 528"/>
                <a:gd name="T60" fmla="*/ 0 w 1649"/>
                <a:gd name="T61" fmla="*/ 8 h 528"/>
                <a:gd name="T62" fmla="*/ 3 w 1649"/>
                <a:gd name="T63" fmla="*/ 6 h 528"/>
                <a:gd name="T64" fmla="*/ 5 w 1649"/>
                <a:gd name="T65" fmla="*/ 4 h 528"/>
                <a:gd name="T66" fmla="*/ 6 w 1649"/>
                <a:gd name="T67" fmla="*/ 2 h 528"/>
                <a:gd name="T68" fmla="*/ 6 w 1649"/>
                <a:gd name="T69" fmla="*/ 2 h 528"/>
                <a:gd name="T70" fmla="*/ 7 w 1649"/>
                <a:gd name="T71" fmla="*/ 2 h 528"/>
                <a:gd name="T72" fmla="*/ 6 w 1649"/>
                <a:gd name="T73" fmla="*/ 5 h 528"/>
                <a:gd name="T74" fmla="*/ 5 w 1649"/>
                <a:gd name="T75" fmla="*/ 6 h 528"/>
                <a:gd name="T76" fmla="*/ 7 w 1649"/>
                <a:gd name="T77" fmla="*/ 9 h 528"/>
                <a:gd name="T78" fmla="*/ 9 w 1649"/>
                <a:gd name="T79" fmla="*/ 10 h 528"/>
                <a:gd name="T80" fmla="*/ 11 w 1649"/>
                <a:gd name="T81" fmla="*/ 11 h 528"/>
                <a:gd name="T82" fmla="*/ 16 w 1649"/>
                <a:gd name="T83" fmla="*/ 13 h 528"/>
                <a:gd name="T84" fmla="*/ 23 w 1649"/>
                <a:gd name="T85" fmla="*/ 14 h 528"/>
                <a:gd name="T86" fmla="*/ 25 w 1649"/>
                <a:gd name="T87" fmla="*/ 14 h 528"/>
                <a:gd name="T88" fmla="*/ 31 w 1649"/>
                <a:gd name="T89" fmla="*/ 13 h 528"/>
                <a:gd name="T90" fmla="*/ 35 w 1649"/>
                <a:gd name="T91" fmla="*/ 11 h 528"/>
                <a:gd name="T92" fmla="*/ 37 w 1649"/>
                <a:gd name="T93" fmla="*/ 10 h 528"/>
                <a:gd name="T94" fmla="*/ 38 w 1649"/>
                <a:gd name="T95" fmla="*/ 9 h 528"/>
                <a:gd name="T96" fmla="*/ 39 w 1649"/>
                <a:gd name="T97" fmla="*/ 9 h 528"/>
                <a:gd name="T98" fmla="*/ 41 w 1649"/>
                <a:gd name="T99" fmla="*/ 7 h 528"/>
                <a:gd name="T100" fmla="*/ 43 w 1649"/>
                <a:gd name="T101" fmla="*/ 6 h 528"/>
                <a:gd name="T102" fmla="*/ 44 w 1649"/>
                <a:gd name="T103" fmla="*/ 5 h 528"/>
                <a:gd name="T104" fmla="*/ 45 w 1649"/>
                <a:gd name="T105" fmla="*/ 4 h 528"/>
                <a:gd name="T106" fmla="*/ 45 w 1649"/>
                <a:gd name="T107" fmla="*/ 4 h 528"/>
                <a:gd name="T108" fmla="*/ 45 w 1649"/>
                <a:gd name="T109" fmla="*/ 2 h 528"/>
                <a:gd name="T110" fmla="*/ 45 w 1649"/>
                <a:gd name="T111" fmla="*/ 1 h 528"/>
                <a:gd name="T112" fmla="*/ 45 w 1649"/>
                <a:gd name="T113" fmla="*/ 1 h 528"/>
                <a:gd name="T114" fmla="*/ 45 w 1649"/>
                <a:gd name="T115" fmla="*/ 1 h 528"/>
                <a:gd name="T116" fmla="*/ 45 w 1649"/>
                <a:gd name="T117" fmla="*/ 1 h 5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9"/>
                <a:gd name="T178" fmla="*/ 0 h 528"/>
                <a:gd name="T179" fmla="*/ 1649 w 1649"/>
                <a:gd name="T180" fmla="*/ 528 h 5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9" h="528">
                  <a:moveTo>
                    <a:pt x="1450" y="12"/>
                  </a:moveTo>
                  <a:lnTo>
                    <a:pt x="1487" y="61"/>
                  </a:lnTo>
                  <a:lnTo>
                    <a:pt x="1507" y="79"/>
                  </a:lnTo>
                  <a:lnTo>
                    <a:pt x="1542" y="93"/>
                  </a:lnTo>
                  <a:lnTo>
                    <a:pt x="1568" y="97"/>
                  </a:lnTo>
                  <a:lnTo>
                    <a:pt x="1568" y="101"/>
                  </a:lnTo>
                  <a:lnTo>
                    <a:pt x="1613" y="105"/>
                  </a:lnTo>
                  <a:lnTo>
                    <a:pt x="1649" y="105"/>
                  </a:lnTo>
                  <a:lnTo>
                    <a:pt x="1649" y="128"/>
                  </a:lnTo>
                  <a:lnTo>
                    <a:pt x="1633" y="138"/>
                  </a:lnTo>
                  <a:lnTo>
                    <a:pt x="1613" y="136"/>
                  </a:lnTo>
                  <a:lnTo>
                    <a:pt x="1611" y="138"/>
                  </a:lnTo>
                  <a:lnTo>
                    <a:pt x="1611" y="144"/>
                  </a:lnTo>
                  <a:lnTo>
                    <a:pt x="1590" y="144"/>
                  </a:lnTo>
                  <a:lnTo>
                    <a:pt x="1560" y="152"/>
                  </a:lnTo>
                  <a:lnTo>
                    <a:pt x="1525" y="138"/>
                  </a:lnTo>
                  <a:lnTo>
                    <a:pt x="1481" y="132"/>
                  </a:lnTo>
                  <a:lnTo>
                    <a:pt x="1438" y="178"/>
                  </a:lnTo>
                  <a:lnTo>
                    <a:pt x="1440" y="181"/>
                  </a:lnTo>
                  <a:lnTo>
                    <a:pt x="1404" y="201"/>
                  </a:lnTo>
                  <a:lnTo>
                    <a:pt x="1389" y="221"/>
                  </a:lnTo>
                  <a:lnTo>
                    <a:pt x="1381" y="229"/>
                  </a:lnTo>
                  <a:lnTo>
                    <a:pt x="1361" y="237"/>
                  </a:lnTo>
                  <a:lnTo>
                    <a:pt x="1361" y="243"/>
                  </a:lnTo>
                  <a:lnTo>
                    <a:pt x="1284" y="298"/>
                  </a:lnTo>
                  <a:lnTo>
                    <a:pt x="1221" y="347"/>
                  </a:lnTo>
                  <a:lnTo>
                    <a:pt x="1221" y="355"/>
                  </a:lnTo>
                  <a:lnTo>
                    <a:pt x="1199" y="365"/>
                  </a:lnTo>
                  <a:lnTo>
                    <a:pt x="1117" y="404"/>
                  </a:lnTo>
                  <a:lnTo>
                    <a:pt x="1006" y="461"/>
                  </a:lnTo>
                  <a:lnTo>
                    <a:pt x="961" y="475"/>
                  </a:lnTo>
                  <a:lnTo>
                    <a:pt x="945" y="479"/>
                  </a:lnTo>
                  <a:lnTo>
                    <a:pt x="910" y="493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61" y="503"/>
                  </a:lnTo>
                  <a:lnTo>
                    <a:pt x="821" y="512"/>
                  </a:lnTo>
                  <a:lnTo>
                    <a:pt x="804" y="512"/>
                  </a:lnTo>
                  <a:lnTo>
                    <a:pt x="798" y="518"/>
                  </a:lnTo>
                  <a:lnTo>
                    <a:pt x="774" y="512"/>
                  </a:lnTo>
                  <a:lnTo>
                    <a:pt x="748" y="528"/>
                  </a:lnTo>
                  <a:lnTo>
                    <a:pt x="721" y="528"/>
                  </a:lnTo>
                  <a:lnTo>
                    <a:pt x="707" y="514"/>
                  </a:lnTo>
                  <a:lnTo>
                    <a:pt x="691" y="526"/>
                  </a:lnTo>
                  <a:lnTo>
                    <a:pt x="674" y="522"/>
                  </a:lnTo>
                  <a:lnTo>
                    <a:pt x="664" y="528"/>
                  </a:lnTo>
                  <a:lnTo>
                    <a:pt x="538" y="499"/>
                  </a:lnTo>
                  <a:lnTo>
                    <a:pt x="500" y="493"/>
                  </a:lnTo>
                  <a:lnTo>
                    <a:pt x="457" y="475"/>
                  </a:lnTo>
                  <a:lnTo>
                    <a:pt x="457" y="471"/>
                  </a:lnTo>
                  <a:lnTo>
                    <a:pt x="449" y="465"/>
                  </a:lnTo>
                  <a:lnTo>
                    <a:pt x="414" y="459"/>
                  </a:lnTo>
                  <a:lnTo>
                    <a:pt x="356" y="428"/>
                  </a:lnTo>
                  <a:lnTo>
                    <a:pt x="230" y="355"/>
                  </a:lnTo>
                  <a:lnTo>
                    <a:pt x="120" y="258"/>
                  </a:lnTo>
                  <a:lnTo>
                    <a:pt x="114" y="248"/>
                  </a:lnTo>
                  <a:lnTo>
                    <a:pt x="106" y="243"/>
                  </a:lnTo>
                  <a:lnTo>
                    <a:pt x="49" y="278"/>
                  </a:lnTo>
                  <a:lnTo>
                    <a:pt x="33" y="288"/>
                  </a:lnTo>
                  <a:lnTo>
                    <a:pt x="10" y="286"/>
                  </a:lnTo>
                  <a:lnTo>
                    <a:pt x="6" y="286"/>
                  </a:lnTo>
                  <a:lnTo>
                    <a:pt x="0" y="278"/>
                  </a:lnTo>
                  <a:lnTo>
                    <a:pt x="4" y="239"/>
                  </a:lnTo>
                  <a:lnTo>
                    <a:pt x="87" y="201"/>
                  </a:lnTo>
                  <a:lnTo>
                    <a:pt x="90" y="189"/>
                  </a:lnTo>
                  <a:lnTo>
                    <a:pt x="134" y="152"/>
                  </a:lnTo>
                  <a:lnTo>
                    <a:pt x="159" y="95"/>
                  </a:lnTo>
                  <a:lnTo>
                    <a:pt x="181" y="95"/>
                  </a:lnTo>
                  <a:lnTo>
                    <a:pt x="187" y="85"/>
                  </a:lnTo>
                  <a:lnTo>
                    <a:pt x="187" y="81"/>
                  </a:lnTo>
                  <a:lnTo>
                    <a:pt x="195" y="81"/>
                  </a:lnTo>
                  <a:lnTo>
                    <a:pt x="199" y="93"/>
                  </a:lnTo>
                  <a:lnTo>
                    <a:pt x="191" y="142"/>
                  </a:lnTo>
                  <a:lnTo>
                    <a:pt x="167" y="176"/>
                  </a:lnTo>
                  <a:lnTo>
                    <a:pt x="163" y="185"/>
                  </a:lnTo>
                  <a:lnTo>
                    <a:pt x="134" y="219"/>
                  </a:lnTo>
                  <a:lnTo>
                    <a:pt x="203" y="286"/>
                  </a:lnTo>
                  <a:lnTo>
                    <a:pt x="220" y="292"/>
                  </a:lnTo>
                  <a:lnTo>
                    <a:pt x="254" y="319"/>
                  </a:lnTo>
                  <a:lnTo>
                    <a:pt x="278" y="335"/>
                  </a:lnTo>
                  <a:lnTo>
                    <a:pt x="319" y="359"/>
                  </a:lnTo>
                  <a:lnTo>
                    <a:pt x="333" y="371"/>
                  </a:lnTo>
                  <a:lnTo>
                    <a:pt x="337" y="371"/>
                  </a:lnTo>
                  <a:lnTo>
                    <a:pt x="481" y="443"/>
                  </a:lnTo>
                  <a:lnTo>
                    <a:pt x="642" y="471"/>
                  </a:lnTo>
                  <a:lnTo>
                    <a:pt x="725" y="475"/>
                  </a:lnTo>
                  <a:lnTo>
                    <a:pt x="741" y="469"/>
                  </a:lnTo>
                  <a:lnTo>
                    <a:pt x="788" y="469"/>
                  </a:lnTo>
                  <a:lnTo>
                    <a:pt x="871" y="451"/>
                  </a:lnTo>
                  <a:lnTo>
                    <a:pt x="977" y="426"/>
                  </a:lnTo>
                  <a:lnTo>
                    <a:pt x="1068" y="386"/>
                  </a:lnTo>
                  <a:lnTo>
                    <a:pt x="1103" y="375"/>
                  </a:lnTo>
                  <a:lnTo>
                    <a:pt x="1156" y="343"/>
                  </a:lnTo>
                  <a:lnTo>
                    <a:pt x="1160" y="345"/>
                  </a:lnTo>
                  <a:lnTo>
                    <a:pt x="1164" y="331"/>
                  </a:lnTo>
                  <a:lnTo>
                    <a:pt x="1199" y="311"/>
                  </a:lnTo>
                  <a:lnTo>
                    <a:pt x="1221" y="310"/>
                  </a:lnTo>
                  <a:lnTo>
                    <a:pt x="1231" y="292"/>
                  </a:lnTo>
                  <a:lnTo>
                    <a:pt x="1280" y="258"/>
                  </a:lnTo>
                  <a:lnTo>
                    <a:pt x="1294" y="252"/>
                  </a:lnTo>
                  <a:lnTo>
                    <a:pt x="1290" y="248"/>
                  </a:lnTo>
                  <a:lnTo>
                    <a:pt x="1361" y="193"/>
                  </a:lnTo>
                  <a:lnTo>
                    <a:pt x="1361" y="185"/>
                  </a:lnTo>
                  <a:lnTo>
                    <a:pt x="1404" y="162"/>
                  </a:lnTo>
                  <a:lnTo>
                    <a:pt x="1404" y="154"/>
                  </a:lnTo>
                  <a:lnTo>
                    <a:pt x="1420" y="146"/>
                  </a:lnTo>
                  <a:lnTo>
                    <a:pt x="1430" y="132"/>
                  </a:lnTo>
                  <a:lnTo>
                    <a:pt x="1440" y="132"/>
                  </a:lnTo>
                  <a:lnTo>
                    <a:pt x="1454" y="109"/>
                  </a:lnTo>
                  <a:lnTo>
                    <a:pt x="1428" y="79"/>
                  </a:lnTo>
                  <a:lnTo>
                    <a:pt x="1414" y="53"/>
                  </a:lnTo>
                  <a:lnTo>
                    <a:pt x="1416" y="53"/>
                  </a:lnTo>
                  <a:lnTo>
                    <a:pt x="1416" y="42"/>
                  </a:lnTo>
                  <a:lnTo>
                    <a:pt x="1414" y="38"/>
                  </a:lnTo>
                  <a:lnTo>
                    <a:pt x="1406" y="38"/>
                  </a:lnTo>
                  <a:lnTo>
                    <a:pt x="1410" y="14"/>
                  </a:lnTo>
                  <a:lnTo>
                    <a:pt x="1428" y="0"/>
                  </a:lnTo>
                  <a:lnTo>
                    <a:pt x="1438" y="12"/>
                  </a:lnTo>
                  <a:lnTo>
                    <a:pt x="145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9" name="Rectangle 33"/>
            <p:cNvSpPr>
              <a:spLocks noChangeArrowheads="1"/>
            </p:cNvSpPr>
            <p:nvPr/>
          </p:nvSpPr>
          <p:spPr bwMode="auto">
            <a:xfrm>
              <a:off x="1106" y="2545"/>
              <a:ext cx="2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0" name="Freeform 34"/>
            <p:cNvSpPr>
              <a:spLocks/>
            </p:cNvSpPr>
            <p:nvPr/>
          </p:nvSpPr>
          <p:spPr bwMode="auto">
            <a:xfrm>
              <a:off x="942" y="2647"/>
              <a:ext cx="107" cy="51"/>
            </a:xfrm>
            <a:custGeom>
              <a:avLst/>
              <a:gdLst>
                <a:gd name="T0" fmla="*/ 6 w 215"/>
                <a:gd name="T1" fmla="*/ 0 h 103"/>
                <a:gd name="T2" fmla="*/ 6 w 215"/>
                <a:gd name="T3" fmla="*/ 0 h 103"/>
                <a:gd name="T4" fmla="*/ 6 w 215"/>
                <a:gd name="T5" fmla="*/ 0 h 103"/>
                <a:gd name="T6" fmla="*/ 6 w 215"/>
                <a:gd name="T7" fmla="*/ 0 h 103"/>
                <a:gd name="T8" fmla="*/ 6 w 215"/>
                <a:gd name="T9" fmla="*/ 2 h 103"/>
                <a:gd name="T10" fmla="*/ 4 w 215"/>
                <a:gd name="T11" fmla="*/ 2 h 103"/>
                <a:gd name="T12" fmla="*/ 4 w 215"/>
                <a:gd name="T13" fmla="*/ 2 h 103"/>
                <a:gd name="T14" fmla="*/ 3 w 215"/>
                <a:gd name="T15" fmla="*/ 3 h 103"/>
                <a:gd name="T16" fmla="*/ 1 w 215"/>
                <a:gd name="T17" fmla="*/ 3 h 103"/>
                <a:gd name="T18" fmla="*/ 0 w 215"/>
                <a:gd name="T19" fmla="*/ 2 h 103"/>
                <a:gd name="T20" fmla="*/ 0 w 215"/>
                <a:gd name="T21" fmla="*/ 2 h 103"/>
                <a:gd name="T22" fmla="*/ 0 w 215"/>
                <a:gd name="T23" fmla="*/ 1 h 103"/>
                <a:gd name="T24" fmla="*/ 0 w 215"/>
                <a:gd name="T25" fmla="*/ 1 h 103"/>
                <a:gd name="T26" fmla="*/ 0 w 215"/>
                <a:gd name="T27" fmla="*/ 1 h 103"/>
                <a:gd name="T28" fmla="*/ 0 w 215"/>
                <a:gd name="T29" fmla="*/ 0 h 103"/>
                <a:gd name="T30" fmla="*/ 2 w 215"/>
                <a:gd name="T31" fmla="*/ 0 h 103"/>
                <a:gd name="T32" fmla="*/ 5 w 215"/>
                <a:gd name="T33" fmla="*/ 0 h 103"/>
                <a:gd name="T34" fmla="*/ 6 w 215"/>
                <a:gd name="T35" fmla="*/ 0 h 103"/>
                <a:gd name="T36" fmla="*/ 6 w 215"/>
                <a:gd name="T37" fmla="*/ 0 h 103"/>
                <a:gd name="T38" fmla="*/ 6 w 215"/>
                <a:gd name="T39" fmla="*/ 0 h 1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5"/>
                <a:gd name="T61" fmla="*/ 0 h 103"/>
                <a:gd name="T62" fmla="*/ 215 w 215"/>
                <a:gd name="T63" fmla="*/ 103 h 1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5" h="103">
                  <a:moveTo>
                    <a:pt x="213" y="18"/>
                  </a:moveTo>
                  <a:lnTo>
                    <a:pt x="205" y="28"/>
                  </a:lnTo>
                  <a:lnTo>
                    <a:pt x="211" y="30"/>
                  </a:lnTo>
                  <a:lnTo>
                    <a:pt x="215" y="30"/>
                  </a:lnTo>
                  <a:lnTo>
                    <a:pt x="199" y="75"/>
                  </a:lnTo>
                  <a:lnTo>
                    <a:pt x="156" y="91"/>
                  </a:lnTo>
                  <a:lnTo>
                    <a:pt x="140" y="91"/>
                  </a:lnTo>
                  <a:lnTo>
                    <a:pt x="120" y="103"/>
                  </a:lnTo>
                  <a:lnTo>
                    <a:pt x="32" y="97"/>
                  </a:lnTo>
                  <a:lnTo>
                    <a:pt x="30" y="85"/>
                  </a:lnTo>
                  <a:lnTo>
                    <a:pt x="8" y="81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2" y="34"/>
                  </a:lnTo>
                  <a:lnTo>
                    <a:pt x="22" y="10"/>
                  </a:lnTo>
                  <a:lnTo>
                    <a:pt x="81" y="28"/>
                  </a:lnTo>
                  <a:lnTo>
                    <a:pt x="170" y="18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3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91" name="Freeform 35"/>
            <p:cNvSpPr>
              <a:spLocks/>
            </p:cNvSpPr>
            <p:nvPr/>
          </p:nvSpPr>
          <p:spPr bwMode="auto">
            <a:xfrm>
              <a:off x="867" y="1824"/>
              <a:ext cx="164" cy="390"/>
            </a:xfrm>
            <a:custGeom>
              <a:avLst/>
              <a:gdLst>
                <a:gd name="T0" fmla="*/ 9 w 329"/>
                <a:gd name="T1" fmla="*/ 24 h 780"/>
                <a:gd name="T2" fmla="*/ 9 w 329"/>
                <a:gd name="T3" fmla="*/ 21 h 780"/>
                <a:gd name="T4" fmla="*/ 9 w 329"/>
                <a:gd name="T5" fmla="*/ 19 h 780"/>
                <a:gd name="T6" fmla="*/ 9 w 329"/>
                <a:gd name="T7" fmla="*/ 18 h 780"/>
                <a:gd name="T8" fmla="*/ 9 w 329"/>
                <a:gd name="T9" fmla="*/ 19 h 780"/>
                <a:gd name="T10" fmla="*/ 7 w 329"/>
                <a:gd name="T11" fmla="*/ 20 h 780"/>
                <a:gd name="T12" fmla="*/ 6 w 329"/>
                <a:gd name="T13" fmla="*/ 20 h 780"/>
                <a:gd name="T14" fmla="*/ 5 w 329"/>
                <a:gd name="T15" fmla="*/ 20 h 780"/>
                <a:gd name="T16" fmla="*/ 4 w 329"/>
                <a:gd name="T17" fmla="*/ 19 h 780"/>
                <a:gd name="T18" fmla="*/ 4 w 329"/>
                <a:gd name="T19" fmla="*/ 19 h 780"/>
                <a:gd name="T20" fmla="*/ 3 w 329"/>
                <a:gd name="T21" fmla="*/ 18 h 780"/>
                <a:gd name="T22" fmla="*/ 3 w 329"/>
                <a:gd name="T23" fmla="*/ 17 h 780"/>
                <a:gd name="T24" fmla="*/ 3 w 329"/>
                <a:gd name="T25" fmla="*/ 15 h 780"/>
                <a:gd name="T26" fmla="*/ 3 w 329"/>
                <a:gd name="T27" fmla="*/ 15 h 780"/>
                <a:gd name="T28" fmla="*/ 3 w 329"/>
                <a:gd name="T29" fmla="*/ 14 h 780"/>
                <a:gd name="T30" fmla="*/ 3 w 329"/>
                <a:gd name="T31" fmla="*/ 14 h 780"/>
                <a:gd name="T32" fmla="*/ 3 w 329"/>
                <a:gd name="T33" fmla="*/ 13 h 780"/>
                <a:gd name="T34" fmla="*/ 4 w 329"/>
                <a:gd name="T35" fmla="*/ 13 h 780"/>
                <a:gd name="T36" fmla="*/ 4 w 329"/>
                <a:gd name="T37" fmla="*/ 12 h 780"/>
                <a:gd name="T38" fmla="*/ 5 w 329"/>
                <a:gd name="T39" fmla="*/ 12 h 780"/>
                <a:gd name="T40" fmla="*/ 6 w 329"/>
                <a:gd name="T41" fmla="*/ 12 h 780"/>
                <a:gd name="T42" fmla="*/ 6 w 329"/>
                <a:gd name="T43" fmla="*/ 12 h 780"/>
                <a:gd name="T44" fmla="*/ 6 w 329"/>
                <a:gd name="T45" fmla="*/ 12 h 780"/>
                <a:gd name="T46" fmla="*/ 7 w 329"/>
                <a:gd name="T47" fmla="*/ 12 h 780"/>
                <a:gd name="T48" fmla="*/ 7 w 329"/>
                <a:gd name="T49" fmla="*/ 12 h 780"/>
                <a:gd name="T50" fmla="*/ 8 w 329"/>
                <a:gd name="T51" fmla="*/ 12 h 780"/>
                <a:gd name="T52" fmla="*/ 8 w 329"/>
                <a:gd name="T53" fmla="*/ 12 h 780"/>
                <a:gd name="T54" fmla="*/ 9 w 329"/>
                <a:gd name="T55" fmla="*/ 13 h 780"/>
                <a:gd name="T56" fmla="*/ 9 w 329"/>
                <a:gd name="T57" fmla="*/ 14 h 780"/>
                <a:gd name="T58" fmla="*/ 10 w 329"/>
                <a:gd name="T59" fmla="*/ 13 h 780"/>
                <a:gd name="T60" fmla="*/ 10 w 329"/>
                <a:gd name="T61" fmla="*/ 13 h 780"/>
                <a:gd name="T62" fmla="*/ 10 w 329"/>
                <a:gd name="T63" fmla="*/ 5 h 780"/>
                <a:gd name="T64" fmla="*/ 9 w 329"/>
                <a:gd name="T65" fmla="*/ 1 h 780"/>
                <a:gd name="T66" fmla="*/ 9 w 329"/>
                <a:gd name="T67" fmla="*/ 0 h 780"/>
                <a:gd name="T68" fmla="*/ 7 w 329"/>
                <a:gd name="T69" fmla="*/ 2 h 780"/>
                <a:gd name="T70" fmla="*/ 5 w 329"/>
                <a:gd name="T71" fmla="*/ 5 h 780"/>
                <a:gd name="T72" fmla="*/ 5 w 329"/>
                <a:gd name="T73" fmla="*/ 5 h 780"/>
                <a:gd name="T74" fmla="*/ 0 w 329"/>
                <a:gd name="T75" fmla="*/ 12 h 780"/>
                <a:gd name="T76" fmla="*/ 0 w 329"/>
                <a:gd name="T77" fmla="*/ 15 h 780"/>
                <a:gd name="T78" fmla="*/ 3 w 329"/>
                <a:gd name="T79" fmla="*/ 20 h 7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9"/>
                <a:gd name="T121" fmla="*/ 0 h 780"/>
                <a:gd name="T122" fmla="*/ 329 w 329"/>
                <a:gd name="T123" fmla="*/ 780 h 7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9" h="780">
                  <a:moveTo>
                    <a:pt x="251" y="780"/>
                  </a:moveTo>
                  <a:lnTo>
                    <a:pt x="304" y="751"/>
                  </a:lnTo>
                  <a:lnTo>
                    <a:pt x="296" y="704"/>
                  </a:lnTo>
                  <a:lnTo>
                    <a:pt x="296" y="672"/>
                  </a:lnTo>
                  <a:lnTo>
                    <a:pt x="300" y="648"/>
                  </a:lnTo>
                  <a:lnTo>
                    <a:pt x="306" y="595"/>
                  </a:lnTo>
                  <a:lnTo>
                    <a:pt x="306" y="581"/>
                  </a:lnTo>
                  <a:lnTo>
                    <a:pt x="306" y="570"/>
                  </a:lnTo>
                  <a:lnTo>
                    <a:pt x="292" y="580"/>
                  </a:lnTo>
                  <a:lnTo>
                    <a:pt x="264" y="597"/>
                  </a:lnTo>
                  <a:lnTo>
                    <a:pt x="241" y="611"/>
                  </a:lnTo>
                  <a:lnTo>
                    <a:pt x="219" y="619"/>
                  </a:lnTo>
                  <a:lnTo>
                    <a:pt x="201" y="621"/>
                  </a:lnTo>
                  <a:lnTo>
                    <a:pt x="184" y="621"/>
                  </a:lnTo>
                  <a:lnTo>
                    <a:pt x="170" y="619"/>
                  </a:lnTo>
                  <a:lnTo>
                    <a:pt x="158" y="611"/>
                  </a:lnTo>
                  <a:lnTo>
                    <a:pt x="146" y="603"/>
                  </a:lnTo>
                  <a:lnTo>
                    <a:pt x="138" y="591"/>
                  </a:lnTo>
                  <a:lnTo>
                    <a:pt x="132" y="580"/>
                  </a:lnTo>
                  <a:lnTo>
                    <a:pt x="127" y="566"/>
                  </a:lnTo>
                  <a:lnTo>
                    <a:pt x="123" y="554"/>
                  </a:lnTo>
                  <a:lnTo>
                    <a:pt x="119" y="540"/>
                  </a:lnTo>
                  <a:lnTo>
                    <a:pt x="119" y="526"/>
                  </a:lnTo>
                  <a:lnTo>
                    <a:pt x="117" y="511"/>
                  </a:lnTo>
                  <a:lnTo>
                    <a:pt x="117" y="505"/>
                  </a:lnTo>
                  <a:lnTo>
                    <a:pt x="119" y="493"/>
                  </a:lnTo>
                  <a:lnTo>
                    <a:pt x="119" y="483"/>
                  </a:lnTo>
                  <a:lnTo>
                    <a:pt x="119" y="471"/>
                  </a:lnTo>
                  <a:lnTo>
                    <a:pt x="121" y="461"/>
                  </a:lnTo>
                  <a:lnTo>
                    <a:pt x="123" y="451"/>
                  </a:lnTo>
                  <a:lnTo>
                    <a:pt x="125" y="442"/>
                  </a:lnTo>
                  <a:lnTo>
                    <a:pt x="127" y="432"/>
                  </a:lnTo>
                  <a:lnTo>
                    <a:pt x="130" y="424"/>
                  </a:lnTo>
                  <a:lnTo>
                    <a:pt x="136" y="416"/>
                  </a:lnTo>
                  <a:lnTo>
                    <a:pt x="140" y="410"/>
                  </a:lnTo>
                  <a:lnTo>
                    <a:pt x="146" y="404"/>
                  </a:lnTo>
                  <a:lnTo>
                    <a:pt x="154" y="400"/>
                  </a:lnTo>
                  <a:lnTo>
                    <a:pt x="164" y="396"/>
                  </a:lnTo>
                  <a:lnTo>
                    <a:pt x="174" y="392"/>
                  </a:lnTo>
                  <a:lnTo>
                    <a:pt x="192" y="390"/>
                  </a:lnTo>
                  <a:lnTo>
                    <a:pt x="195" y="388"/>
                  </a:lnTo>
                  <a:lnTo>
                    <a:pt x="203" y="388"/>
                  </a:lnTo>
                  <a:lnTo>
                    <a:pt x="211" y="388"/>
                  </a:lnTo>
                  <a:lnTo>
                    <a:pt x="221" y="388"/>
                  </a:lnTo>
                  <a:lnTo>
                    <a:pt x="229" y="390"/>
                  </a:lnTo>
                  <a:lnTo>
                    <a:pt x="237" y="392"/>
                  </a:lnTo>
                  <a:lnTo>
                    <a:pt x="245" y="394"/>
                  </a:lnTo>
                  <a:lnTo>
                    <a:pt x="253" y="398"/>
                  </a:lnTo>
                  <a:lnTo>
                    <a:pt x="260" y="404"/>
                  </a:lnTo>
                  <a:lnTo>
                    <a:pt x="268" y="408"/>
                  </a:lnTo>
                  <a:lnTo>
                    <a:pt x="274" y="414"/>
                  </a:lnTo>
                  <a:lnTo>
                    <a:pt x="282" y="422"/>
                  </a:lnTo>
                  <a:lnTo>
                    <a:pt x="290" y="430"/>
                  </a:lnTo>
                  <a:lnTo>
                    <a:pt x="296" y="438"/>
                  </a:lnTo>
                  <a:lnTo>
                    <a:pt x="304" y="450"/>
                  </a:lnTo>
                  <a:lnTo>
                    <a:pt x="314" y="465"/>
                  </a:lnTo>
                  <a:lnTo>
                    <a:pt x="322" y="432"/>
                  </a:lnTo>
                  <a:lnTo>
                    <a:pt x="329" y="426"/>
                  </a:lnTo>
                  <a:lnTo>
                    <a:pt x="325" y="422"/>
                  </a:lnTo>
                  <a:lnTo>
                    <a:pt x="325" y="363"/>
                  </a:lnTo>
                  <a:lnTo>
                    <a:pt x="329" y="144"/>
                  </a:lnTo>
                  <a:lnTo>
                    <a:pt x="322" y="48"/>
                  </a:lnTo>
                  <a:lnTo>
                    <a:pt x="314" y="14"/>
                  </a:lnTo>
                  <a:lnTo>
                    <a:pt x="314" y="8"/>
                  </a:lnTo>
                  <a:lnTo>
                    <a:pt x="304" y="0"/>
                  </a:lnTo>
                  <a:lnTo>
                    <a:pt x="274" y="8"/>
                  </a:lnTo>
                  <a:lnTo>
                    <a:pt x="237" y="34"/>
                  </a:lnTo>
                  <a:lnTo>
                    <a:pt x="231" y="54"/>
                  </a:lnTo>
                  <a:lnTo>
                    <a:pt x="170" y="134"/>
                  </a:lnTo>
                  <a:lnTo>
                    <a:pt x="170" y="142"/>
                  </a:lnTo>
                  <a:lnTo>
                    <a:pt x="162" y="144"/>
                  </a:lnTo>
                  <a:lnTo>
                    <a:pt x="50" y="298"/>
                  </a:lnTo>
                  <a:lnTo>
                    <a:pt x="6" y="394"/>
                  </a:lnTo>
                  <a:lnTo>
                    <a:pt x="0" y="448"/>
                  </a:lnTo>
                  <a:lnTo>
                    <a:pt x="2" y="485"/>
                  </a:lnTo>
                  <a:lnTo>
                    <a:pt x="10" y="522"/>
                  </a:lnTo>
                  <a:lnTo>
                    <a:pt x="97" y="639"/>
                  </a:lnTo>
                  <a:lnTo>
                    <a:pt x="251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2627313" y="981075"/>
            <a:ext cx="3743325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Comic Sans MS"/>
              </a:rPr>
              <a:t>магнитное</a:t>
            </a:r>
          </a:p>
        </p:txBody>
      </p:sp>
      <p:sp>
        <p:nvSpPr>
          <p:cNvPr id="98312" name="WordArt 8"/>
          <p:cNvSpPr>
            <a:spLocks noChangeArrowheads="1" noChangeShapeType="1" noTextEdit="1"/>
          </p:cNvSpPr>
          <p:nvPr/>
        </p:nvSpPr>
        <p:spPr bwMode="auto">
          <a:xfrm>
            <a:off x="3635375" y="5589588"/>
            <a:ext cx="2016125" cy="6731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Comic Sans MS"/>
              </a:rPr>
              <a:t>поле</a:t>
            </a:r>
          </a:p>
        </p:txBody>
      </p:sp>
      <p:sp>
        <p:nvSpPr>
          <p:cNvPr id="15367" name="Freeform 12" descr="Коричневый мрамор"/>
          <p:cNvSpPr>
            <a:spLocks/>
          </p:cNvSpPr>
          <p:nvPr/>
        </p:nvSpPr>
        <p:spPr bwMode="auto">
          <a:xfrm>
            <a:off x="3276600" y="2492375"/>
            <a:ext cx="2519363" cy="2519363"/>
          </a:xfrm>
          <a:custGeom>
            <a:avLst/>
            <a:gdLst>
              <a:gd name="T0" fmla="*/ 0 w 923"/>
              <a:gd name="T1" fmla="*/ 2147483647 h 701"/>
              <a:gd name="T2" fmla="*/ 2147483647 w 923"/>
              <a:gd name="T3" fmla="*/ 2147483647 h 701"/>
              <a:gd name="T4" fmla="*/ 2147483647 w 923"/>
              <a:gd name="T5" fmla="*/ 2147483647 h 701"/>
              <a:gd name="T6" fmla="*/ 2147483647 w 923"/>
              <a:gd name="T7" fmla="*/ 2147483647 h 701"/>
              <a:gd name="T8" fmla="*/ 2147483647 w 923"/>
              <a:gd name="T9" fmla="*/ 2147483647 h 701"/>
              <a:gd name="T10" fmla="*/ 2147483647 w 923"/>
              <a:gd name="T11" fmla="*/ 2147483647 h 701"/>
              <a:gd name="T12" fmla="*/ 2147483647 w 923"/>
              <a:gd name="T13" fmla="*/ 2147483647 h 701"/>
              <a:gd name="T14" fmla="*/ 2147483647 w 923"/>
              <a:gd name="T15" fmla="*/ 2147483647 h 701"/>
              <a:gd name="T16" fmla="*/ 2147483647 w 923"/>
              <a:gd name="T17" fmla="*/ 2147483647 h 701"/>
              <a:gd name="T18" fmla="*/ 2147483647 w 923"/>
              <a:gd name="T19" fmla="*/ 2147483647 h 701"/>
              <a:gd name="T20" fmla="*/ 2147483647 w 923"/>
              <a:gd name="T21" fmla="*/ 2147483647 h 701"/>
              <a:gd name="T22" fmla="*/ 2147483647 w 923"/>
              <a:gd name="T23" fmla="*/ 2147483647 h 701"/>
              <a:gd name="T24" fmla="*/ 2147483647 w 923"/>
              <a:gd name="T25" fmla="*/ 2147483647 h 701"/>
              <a:gd name="T26" fmla="*/ 2147483647 w 923"/>
              <a:gd name="T27" fmla="*/ 2147483647 h 701"/>
              <a:gd name="T28" fmla="*/ 2147483647 w 923"/>
              <a:gd name="T29" fmla="*/ 2147483647 h 701"/>
              <a:gd name="T30" fmla="*/ 2147483647 w 923"/>
              <a:gd name="T31" fmla="*/ 2147483647 h 701"/>
              <a:gd name="T32" fmla="*/ 2147483647 w 923"/>
              <a:gd name="T33" fmla="*/ 2147483647 h 701"/>
              <a:gd name="T34" fmla="*/ 2147483647 w 923"/>
              <a:gd name="T35" fmla="*/ 2147483647 h 701"/>
              <a:gd name="T36" fmla="*/ 2147483647 w 923"/>
              <a:gd name="T37" fmla="*/ 2147483647 h 701"/>
              <a:gd name="T38" fmla="*/ 0 w 923"/>
              <a:gd name="T39" fmla="*/ 2147483647 h 7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23"/>
              <a:gd name="T61" fmla="*/ 0 h 701"/>
              <a:gd name="T62" fmla="*/ 923 w 923"/>
              <a:gd name="T63" fmla="*/ 701 h 7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23" h="701">
                <a:moveTo>
                  <a:pt x="0" y="358"/>
                </a:moveTo>
                <a:cubicBezTo>
                  <a:pt x="3" y="316"/>
                  <a:pt x="3" y="273"/>
                  <a:pt x="8" y="231"/>
                </a:cubicBezTo>
                <a:cubicBezTo>
                  <a:pt x="9" y="222"/>
                  <a:pt x="11" y="211"/>
                  <a:pt x="17" y="205"/>
                </a:cubicBezTo>
                <a:cubicBezTo>
                  <a:pt x="43" y="179"/>
                  <a:pt x="84" y="158"/>
                  <a:pt x="119" y="146"/>
                </a:cubicBezTo>
                <a:cubicBezTo>
                  <a:pt x="165" y="100"/>
                  <a:pt x="191" y="38"/>
                  <a:pt x="246" y="2"/>
                </a:cubicBezTo>
                <a:cubicBezTo>
                  <a:pt x="370" y="5"/>
                  <a:pt x="494" y="0"/>
                  <a:pt x="618" y="11"/>
                </a:cubicBezTo>
                <a:cubicBezTo>
                  <a:pt x="620" y="11"/>
                  <a:pt x="634" y="60"/>
                  <a:pt x="635" y="61"/>
                </a:cubicBezTo>
                <a:cubicBezTo>
                  <a:pt x="657" y="83"/>
                  <a:pt x="697" y="74"/>
                  <a:pt x="728" y="78"/>
                </a:cubicBezTo>
                <a:cubicBezTo>
                  <a:pt x="748" y="83"/>
                  <a:pt x="773" y="80"/>
                  <a:pt x="788" y="95"/>
                </a:cubicBezTo>
                <a:cubicBezTo>
                  <a:pt x="794" y="101"/>
                  <a:pt x="792" y="113"/>
                  <a:pt x="796" y="121"/>
                </a:cubicBezTo>
                <a:cubicBezTo>
                  <a:pt x="824" y="171"/>
                  <a:pt x="844" y="205"/>
                  <a:pt x="898" y="222"/>
                </a:cubicBezTo>
                <a:cubicBezTo>
                  <a:pt x="921" y="295"/>
                  <a:pt x="923" y="451"/>
                  <a:pt x="923" y="451"/>
                </a:cubicBezTo>
                <a:cubicBezTo>
                  <a:pt x="920" y="485"/>
                  <a:pt x="922" y="520"/>
                  <a:pt x="915" y="553"/>
                </a:cubicBezTo>
                <a:cubicBezTo>
                  <a:pt x="901" y="624"/>
                  <a:pt x="770" y="632"/>
                  <a:pt x="720" y="637"/>
                </a:cubicBezTo>
                <a:cubicBezTo>
                  <a:pt x="675" y="653"/>
                  <a:pt x="703" y="641"/>
                  <a:pt x="644" y="680"/>
                </a:cubicBezTo>
                <a:cubicBezTo>
                  <a:pt x="635" y="686"/>
                  <a:pt x="618" y="697"/>
                  <a:pt x="618" y="697"/>
                </a:cubicBezTo>
                <a:cubicBezTo>
                  <a:pt x="480" y="694"/>
                  <a:pt x="341" y="701"/>
                  <a:pt x="203" y="688"/>
                </a:cubicBezTo>
                <a:cubicBezTo>
                  <a:pt x="202" y="688"/>
                  <a:pt x="140" y="646"/>
                  <a:pt x="127" y="637"/>
                </a:cubicBezTo>
                <a:cubicBezTo>
                  <a:pt x="119" y="631"/>
                  <a:pt x="102" y="620"/>
                  <a:pt x="102" y="620"/>
                </a:cubicBezTo>
                <a:cubicBezTo>
                  <a:pt x="50" y="544"/>
                  <a:pt x="62" y="420"/>
                  <a:pt x="0" y="358"/>
                </a:cubicBez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8310" name="WordArt 6"/>
          <p:cNvSpPr>
            <a:spLocks noChangeArrowheads="1" noChangeShapeType="1" noTextEdit="1"/>
          </p:cNvSpPr>
          <p:nvPr/>
        </p:nvSpPr>
        <p:spPr bwMode="auto">
          <a:xfrm>
            <a:off x="3851275" y="2997200"/>
            <a:ext cx="1674813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Comic Sans MS"/>
              </a:rPr>
              <a:t>Соль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Comic Sans MS"/>
              </a:rPr>
              <a:t>урана</a:t>
            </a:r>
          </a:p>
        </p:txBody>
      </p:sp>
      <p:sp>
        <p:nvSpPr>
          <p:cNvPr id="98317" name="WordArt 13"/>
          <p:cNvSpPr>
            <a:spLocks noChangeArrowheads="1" noChangeShapeType="1" noTextEdit="1"/>
          </p:cNvSpPr>
          <p:nvPr/>
        </p:nvSpPr>
        <p:spPr bwMode="auto">
          <a:xfrm>
            <a:off x="2771775" y="1341438"/>
            <a:ext cx="3382963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Comic Sans MS"/>
              </a:rPr>
              <a:t>давление</a:t>
            </a:r>
          </a:p>
        </p:txBody>
      </p:sp>
      <p:sp>
        <p:nvSpPr>
          <p:cNvPr id="98318" name="WordArt 14"/>
          <p:cNvSpPr>
            <a:spLocks noChangeArrowheads="1" noChangeShapeType="1" noTextEdit="1"/>
          </p:cNvSpPr>
          <p:nvPr/>
        </p:nvSpPr>
        <p:spPr bwMode="auto">
          <a:xfrm>
            <a:off x="2771775" y="908050"/>
            <a:ext cx="3254375" cy="15128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643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нагревание</a:t>
            </a:r>
          </a:p>
        </p:txBody>
      </p:sp>
      <p:sp>
        <p:nvSpPr>
          <p:cNvPr id="98319" name="WordArt 15"/>
          <p:cNvSpPr>
            <a:spLocks noChangeArrowheads="1" noChangeShapeType="1" noTextEdit="1"/>
          </p:cNvSpPr>
          <p:nvPr/>
        </p:nvSpPr>
        <p:spPr bwMode="auto">
          <a:xfrm>
            <a:off x="2916238" y="5516563"/>
            <a:ext cx="3600450" cy="936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Comic Sans MS"/>
              </a:rPr>
              <a:t>и охлаждение</a:t>
            </a:r>
          </a:p>
        </p:txBody>
      </p:sp>
      <p:sp>
        <p:nvSpPr>
          <p:cNvPr id="98320" name="WordArt 16"/>
          <p:cNvSpPr>
            <a:spLocks noChangeArrowheads="1" noChangeShapeType="1" noTextEdit="1"/>
          </p:cNvSpPr>
          <p:nvPr/>
        </p:nvSpPr>
        <p:spPr bwMode="auto">
          <a:xfrm>
            <a:off x="2555875" y="1268413"/>
            <a:ext cx="4086225" cy="16875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электрическое</a:t>
            </a:r>
          </a:p>
        </p:txBody>
      </p:sp>
      <p:sp>
        <p:nvSpPr>
          <p:cNvPr id="98321" name="WordArt 17"/>
          <p:cNvSpPr>
            <a:spLocks noChangeArrowheads="1" noChangeShapeType="1" noTextEdit="1"/>
          </p:cNvSpPr>
          <p:nvPr/>
        </p:nvSpPr>
        <p:spPr bwMode="auto">
          <a:xfrm>
            <a:off x="3779838" y="5805488"/>
            <a:ext cx="1800225" cy="4333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поле</a:t>
            </a:r>
          </a:p>
        </p:txBody>
      </p:sp>
      <p:pic>
        <p:nvPicPr>
          <p:cNvPr id="98342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09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79" presetID="5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42"/>
                </p:tgtEl>
              </p:cMediaNode>
            </p:audio>
          </p:childTnLst>
        </p:cTn>
      </p:par>
    </p:tnLst>
    <p:bldLst>
      <p:bldP spid="98311" grpId="0" animBg="1"/>
      <p:bldP spid="98311" grpId="1" animBg="1"/>
      <p:bldP spid="98312" grpId="0" animBg="1"/>
      <p:bldP spid="98312" grpId="1" animBg="1"/>
      <p:bldP spid="98310" grpId="0" animBg="1"/>
      <p:bldP spid="98317" grpId="0" animBg="1"/>
      <p:bldP spid="98317" grpId="1" animBg="1"/>
      <p:bldP spid="98318" grpId="0" animBg="1"/>
      <p:bldP spid="98318" grpId="1" animBg="1"/>
      <p:bldP spid="98319" grpId="0" animBg="1"/>
      <p:bldP spid="98319" grpId="1" animBg="1"/>
      <p:bldP spid="98320" grpId="0" animBg="1"/>
      <p:bldP spid="98320" grpId="1" animBg="1"/>
      <p:bldP spid="98321" grpId="0" animBg="1"/>
      <p:bldP spid="983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214282" y="285728"/>
            <a:ext cx="8715406" cy="6357960"/>
          </a:xfrm>
          <a:prstGeom prst="snip1Rect">
            <a:avLst>
              <a:gd name="adj" fmla="val 1197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http://www.alhimik.ru/portraits/curie-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63938" y="1412875"/>
            <a:ext cx="3457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ary_cu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428737"/>
            <a:ext cx="3424563" cy="463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990099"/>
                </a:solidFill>
                <a:latin typeface="Monotype Corsiva" pitchFamily="66" charset="0"/>
              </a:rPr>
              <a:t>Мария Склодовская-Кюри  и  Пьер Кюри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388" y="1341438"/>
            <a:ext cx="2520950" cy="1944687"/>
          </a:xfrm>
          <a:prstGeom prst="rect">
            <a:avLst/>
          </a:prstGeom>
          <a:solidFill>
            <a:srgbClr val="BCF6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547813" y="1701800"/>
            <a:ext cx="9366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Th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03350" y="27098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торий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3850" y="14859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D60093"/>
                </a:solidFill>
                <a:latin typeface="Calibri" pitchFamily="34" charset="0"/>
              </a:rPr>
              <a:t>90</a:t>
            </a:r>
            <a:endParaRPr lang="ru-RU" sz="2400" b="1">
              <a:solidFill>
                <a:srgbClr val="D60093"/>
              </a:solidFill>
              <a:latin typeface="Calibri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6725" y="220503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33CC"/>
                </a:solidFill>
                <a:latin typeface="Calibri" pitchFamily="34" charset="0"/>
              </a:rPr>
              <a:t>232</a:t>
            </a:r>
            <a:r>
              <a:rPr lang="ru-RU" sz="1600" b="1">
                <a:solidFill>
                  <a:srgbClr val="0033CC"/>
                </a:solidFill>
                <a:latin typeface="Calibri" pitchFamily="34" charset="0"/>
              </a:rPr>
              <a:t>,</a:t>
            </a:r>
            <a:r>
              <a:rPr lang="en-US" sz="1600" b="1">
                <a:solidFill>
                  <a:srgbClr val="0033CC"/>
                </a:solidFill>
                <a:latin typeface="Calibri" pitchFamily="34" charset="0"/>
              </a:rPr>
              <a:t>038</a:t>
            </a:r>
            <a:endParaRPr lang="ru-RU" sz="1600" b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716463" y="5373688"/>
            <a:ext cx="431800" cy="1223962"/>
          </a:xfrm>
          <a:prstGeom prst="can">
            <a:avLst>
              <a:gd name="adj" fmla="val 397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932363" y="3429000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42910" y="5286388"/>
            <a:ext cx="460058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CC"/>
                </a:solidFill>
                <a:latin typeface="Calibri" pitchFamily="34" charset="0"/>
              </a:rPr>
              <a:t>Радиоактивность –</a:t>
            </a:r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 самопроизвольное излучение атомных ядер.</a:t>
            </a:r>
          </a:p>
          <a:p>
            <a:pPr>
              <a:spcBef>
                <a:spcPct val="50000"/>
              </a:spcBef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268538" y="3068638"/>
            <a:ext cx="2520950" cy="1944687"/>
          </a:xfrm>
          <a:prstGeom prst="rect">
            <a:avLst/>
          </a:prstGeom>
          <a:solidFill>
            <a:srgbClr val="BCF6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85720" y="1285860"/>
            <a:ext cx="2520950" cy="1944687"/>
          </a:xfrm>
          <a:prstGeom prst="rect">
            <a:avLst/>
          </a:prstGeom>
          <a:solidFill>
            <a:srgbClr val="BCF6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WordArt 16"/>
          <p:cNvSpPr>
            <a:spLocks noChangeArrowheads="1" noChangeShapeType="1" noTextEdit="1"/>
          </p:cNvSpPr>
          <p:nvPr/>
        </p:nvSpPr>
        <p:spPr bwMode="auto">
          <a:xfrm>
            <a:off x="1476375" y="1412875"/>
            <a:ext cx="863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Po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3421063" y="3357563"/>
            <a:ext cx="9366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Ra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50825" y="13414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  <a:latin typeface="Calibri" pitchFamily="34" charset="0"/>
              </a:rPr>
              <a:t>84</a:t>
            </a:r>
            <a:endParaRPr lang="ru-RU" sz="2400" b="1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042988" y="2565400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полоний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95288" y="21336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(210)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339975" y="3213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99"/>
                </a:solidFill>
                <a:latin typeface="Calibri" pitchFamily="34" charset="0"/>
              </a:rPr>
              <a:t>88</a:t>
            </a:r>
            <a:endParaRPr lang="ru-RU" sz="2400" b="1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413000" y="393382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(2</a:t>
            </a:r>
            <a:r>
              <a:rPr lang="en-US" b="1">
                <a:solidFill>
                  <a:srgbClr val="0000FF"/>
                </a:solidFill>
                <a:latin typeface="Calibri" pitchFamily="34" charset="0"/>
              </a:rPr>
              <a:t>26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276600" y="4437063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радий</a:t>
            </a:r>
          </a:p>
        </p:txBody>
      </p:sp>
      <p:pic>
        <p:nvPicPr>
          <p:cNvPr id="26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397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4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4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4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22222E-6 3.7037E-6 L 0.19791 0.0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4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24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24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240"/>
                            </p:stCondLst>
                            <p:childTnLst>
                              <p:par>
                                <p:cTn id="5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240"/>
                            </p:stCondLst>
                            <p:childTnLst>
                              <p:par>
                                <p:cTn id="6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24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74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74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74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474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674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8740"/>
                            </p:stCondLst>
                            <p:childTnLst>
                              <p:par>
                                <p:cTn id="14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740"/>
                            </p:stCondLst>
                            <p:childTnLst>
                              <p:par>
                                <p:cTn id="152" presetID="41" presetClass="entr" presetSubtype="0" fill="hold" grpId="0" nodeType="after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224</Words>
  <Application>Microsoft Office PowerPoint</Application>
  <PresentationFormat>Экран (4:3)</PresentationFormat>
  <Paragraphs>104</Paragraphs>
  <Slides>16</Slides>
  <Notes>4</Notes>
  <HiddenSlides>0</HiddenSlides>
  <MMClips>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Свойства  радиоактивного излучения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радиоактивности</dc:title>
  <dc:creator>207-101-905    Панченко М.Н</dc:creator>
  <cp:lastModifiedBy>XP</cp:lastModifiedBy>
  <cp:revision>26</cp:revision>
  <dcterms:created xsi:type="dcterms:W3CDTF">2009-12-01T06:17:00Z</dcterms:created>
  <dcterms:modified xsi:type="dcterms:W3CDTF">2010-01-22T11:55:51Z</dcterms:modified>
</cp:coreProperties>
</file>