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72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364C2E-876E-44AD-BD7D-84EDC7B69F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13C4-2622-40FC-BA08-40F4FDCCB3E8}" type="datetimeFigureOut">
              <a:rPr lang="ru-RU" smtClean="0"/>
              <a:pPr/>
              <a:t>03.01.2010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C4FE-2D31-4B60-A139-CB13F9ADA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857364"/>
            <a:ext cx="9144000" cy="2285992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de-DE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Weihnachtssymbole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175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Weihnachtspyramide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548066" cy="5322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1316"/>
            <a:ext cx="3214710" cy="5311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de-DE" sz="28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Zünden wir ein Lichtlein an,</a:t>
            </a:r>
            <a:endParaRPr lang="ru-RU" sz="4000" dirty="0" smtClean="0"/>
          </a:p>
          <a:p>
            <a:pPr algn="ctr"/>
            <a:r>
              <a:rPr lang="de-DE" sz="4000" dirty="0" smtClean="0"/>
              <a:t>sagen wir dem Weihnachtsmann:</a:t>
            </a:r>
            <a:endParaRPr lang="ru-RU" sz="4000" dirty="0" smtClean="0"/>
          </a:p>
          <a:p>
            <a:pPr algn="ctr"/>
            <a:r>
              <a:rPr lang="de-DE" sz="4000" dirty="0" smtClean="0"/>
              <a:t>„Lieber Alter, es wird Zeit</a:t>
            </a:r>
            <a:endParaRPr lang="ru-RU" sz="4000" dirty="0" smtClean="0"/>
          </a:p>
          <a:p>
            <a:pPr algn="ctr"/>
            <a:r>
              <a:rPr lang="de-DE" sz="4000" dirty="0" smtClean="0"/>
              <a:t>In vier Wochen ist`s soweit.</a:t>
            </a:r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ru-RU" sz="4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Es brennt mit starkem hellem Glanz</a:t>
            </a:r>
            <a:endParaRPr lang="ru-RU" sz="4000" dirty="0" smtClean="0"/>
          </a:p>
          <a:p>
            <a:pPr algn="ctr"/>
            <a:r>
              <a:rPr lang="de-DE" sz="4000" dirty="0" smtClean="0"/>
              <a:t>die erste Kerze auf dem Kranz</a:t>
            </a:r>
            <a:endParaRPr lang="ru-RU" sz="4000" dirty="0" smtClean="0"/>
          </a:p>
          <a:p>
            <a:pPr algn="ctr"/>
            <a:r>
              <a:rPr lang="de-DE" sz="4000" dirty="0" smtClean="0"/>
              <a:t>sie ist der Glaube. Wo er fehlt,</a:t>
            </a:r>
            <a:endParaRPr lang="ru-RU" sz="4000" dirty="0" smtClean="0"/>
          </a:p>
          <a:p>
            <a:pPr algn="ctr"/>
            <a:r>
              <a:rPr lang="de-DE" sz="4000" dirty="0" smtClean="0"/>
              <a:t>bleibt dunkel alles in der Welt.</a:t>
            </a:r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4118" r="66201"/>
          <a:stretch>
            <a:fillRect/>
          </a:stretch>
        </p:blipFill>
        <p:spPr bwMode="auto">
          <a:xfrm>
            <a:off x="4071934" y="4000504"/>
            <a:ext cx="1071570" cy="2262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r>
              <a:rPr lang="de-DE" sz="3600" dirty="0" smtClean="0"/>
              <a:t>Zünden wir das zweite Lichtlein an,</a:t>
            </a:r>
            <a:endParaRPr lang="ru-RU" sz="3600" dirty="0" smtClean="0"/>
          </a:p>
          <a:p>
            <a:pPr algn="ctr"/>
            <a:r>
              <a:rPr lang="de-DE" sz="3600" dirty="0" smtClean="0"/>
              <a:t>Mahnen wir den Weihnachtsmann</a:t>
            </a:r>
            <a:endParaRPr lang="ru-RU" sz="3600" dirty="0" smtClean="0"/>
          </a:p>
          <a:p>
            <a:pPr algn="ctr"/>
            <a:r>
              <a:rPr lang="de-DE" sz="3600" dirty="0" smtClean="0"/>
              <a:t>„Pack schon die Geschenke ein!</a:t>
            </a:r>
            <a:endParaRPr lang="ru-RU" sz="3600" dirty="0" smtClean="0"/>
          </a:p>
          <a:p>
            <a:pPr algn="ctr"/>
            <a:r>
              <a:rPr lang="de-DE" sz="3600" dirty="0" smtClean="0"/>
              <a:t>Bald muss alles fertig sein.</a:t>
            </a:r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143" t="41956" r="57142"/>
          <a:stretch>
            <a:fillRect/>
          </a:stretch>
        </p:blipFill>
        <p:spPr bwMode="auto">
          <a:xfrm>
            <a:off x="3929058" y="3929066"/>
            <a:ext cx="1071570" cy="222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Zünden wir das dritte Lichtlein an</a:t>
            </a:r>
            <a:endParaRPr lang="ru-RU" sz="4000" dirty="0" smtClean="0"/>
          </a:p>
          <a:p>
            <a:pPr algn="ctr"/>
            <a:r>
              <a:rPr lang="de-DE" sz="4000" dirty="0" smtClean="0"/>
              <a:t>Sputet sich der Weihnachtsmann</a:t>
            </a:r>
            <a:endParaRPr lang="ru-RU" sz="4000" dirty="0" smtClean="0"/>
          </a:p>
          <a:p>
            <a:pPr algn="ctr"/>
            <a:r>
              <a:rPr lang="de-DE" sz="4000" dirty="0" smtClean="0"/>
              <a:t>Füllt den Sack bis an den Rand</a:t>
            </a:r>
            <a:endParaRPr lang="ru-RU" sz="4000" dirty="0" smtClean="0"/>
          </a:p>
          <a:p>
            <a:pPr algn="ctr"/>
            <a:r>
              <a:rPr lang="de-DE" sz="4000" dirty="0" smtClean="0"/>
              <a:t>Schimmel wird bald eingespannt.</a:t>
            </a:r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ru-RU" sz="4000" dirty="0" smtClean="0"/>
          </a:p>
          <a:p>
            <a:pPr algn="ctr"/>
            <a:endParaRPr lang="de-DE" sz="4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511" t="38235" r="47423"/>
          <a:stretch>
            <a:fillRect/>
          </a:stretch>
        </p:blipFill>
        <p:spPr bwMode="auto">
          <a:xfrm>
            <a:off x="4000496" y="4357694"/>
            <a:ext cx="114300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Eine Kerze, die noch bliebe,</a:t>
            </a:r>
            <a:br>
              <a:rPr lang="de-DE" sz="4000" dirty="0" smtClean="0"/>
            </a:br>
            <a:r>
              <a:rPr lang="de-DE" sz="4000" dirty="0" smtClean="0"/>
              <a:t>als die wichtigste der Welt:</a:t>
            </a:r>
            <a:br>
              <a:rPr lang="de-DE" sz="4000" dirty="0" smtClean="0"/>
            </a:br>
            <a:r>
              <a:rPr lang="de-DE" sz="4000" dirty="0" smtClean="0"/>
              <a:t>Eine Kerze für die Liebe,</a:t>
            </a:r>
            <a:br>
              <a:rPr lang="de-DE" sz="4000" dirty="0" smtClean="0"/>
            </a:br>
            <a:r>
              <a:rPr lang="de-DE" sz="4000" dirty="0" smtClean="0"/>
              <a:t>weil nur diese wirklich zählt!</a:t>
            </a:r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902" t="35135" r="34431"/>
          <a:stretch>
            <a:fillRect/>
          </a:stretch>
        </p:blipFill>
        <p:spPr bwMode="auto">
          <a:xfrm>
            <a:off x="3929058" y="4571984"/>
            <a:ext cx="161926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Tannenbaum.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sz="2800" dirty="0" smtClean="0"/>
          </a:p>
          <a:p>
            <a:pPr algn="ctr"/>
            <a:r>
              <a:rPr lang="de-DE" sz="2800" dirty="0" smtClean="0"/>
              <a:t>Oh Tannenbaum, oh Tannenbaum,</a:t>
            </a:r>
            <a:endParaRPr lang="ru-RU" sz="2800" dirty="0" smtClean="0"/>
          </a:p>
          <a:p>
            <a:pPr algn="ctr"/>
            <a:r>
              <a:rPr lang="de-DE" sz="2800" dirty="0" smtClean="0"/>
              <a:t>Wie treu sind deine Blätter!</a:t>
            </a:r>
            <a:endParaRPr lang="ru-RU" sz="2800" dirty="0" smtClean="0"/>
          </a:p>
          <a:p>
            <a:pPr algn="ctr"/>
            <a:r>
              <a:rPr lang="de-DE" sz="2800" dirty="0" smtClean="0"/>
              <a:t>Du grünst nicht nur zur Sommerzeit,</a:t>
            </a:r>
            <a:endParaRPr lang="ru-RU" sz="2800" dirty="0" smtClean="0"/>
          </a:p>
          <a:p>
            <a:pPr algn="ctr"/>
            <a:r>
              <a:rPr lang="de-DE" sz="2800" dirty="0" smtClean="0"/>
              <a:t>Nein, auch im Winter, wenn es schneit.</a:t>
            </a:r>
            <a:endParaRPr lang="ru-RU" sz="2800" dirty="0" smtClean="0"/>
          </a:p>
          <a:p>
            <a:pPr algn="ctr"/>
            <a:r>
              <a:rPr lang="de-DE" sz="2800" dirty="0" smtClean="0"/>
              <a:t> Oh Tannenbaum, oh Tannenbaum,</a:t>
            </a:r>
            <a:endParaRPr lang="ru-RU" sz="2800" dirty="0" smtClean="0"/>
          </a:p>
          <a:p>
            <a:pPr algn="ctr"/>
            <a:r>
              <a:rPr lang="de-DE" sz="2800" dirty="0" smtClean="0"/>
              <a:t>Wie treu sind deine Blätter!</a:t>
            </a:r>
            <a:endParaRPr lang="ru-RU" sz="2800" dirty="0" smtClean="0"/>
          </a:p>
          <a:p>
            <a:pPr algn="ctr"/>
            <a:r>
              <a:rPr lang="de-DE" sz="2800" dirty="0" smtClean="0"/>
              <a:t> </a:t>
            </a:r>
            <a:endParaRPr lang="ru-RU" sz="2800" dirty="0" smtClean="0"/>
          </a:p>
          <a:p>
            <a:pPr algn="ctr"/>
            <a:r>
              <a:rPr lang="de-DE" sz="2800" dirty="0" smtClean="0"/>
              <a:t>Oh Tannenbaum, oh Tannenbaum,</a:t>
            </a:r>
            <a:endParaRPr lang="ru-RU" sz="2800" dirty="0" smtClean="0"/>
          </a:p>
          <a:p>
            <a:pPr algn="ctr"/>
            <a:r>
              <a:rPr lang="de-DE" sz="2800" dirty="0" smtClean="0"/>
              <a:t>Du kannst mir sehr gefallen!</a:t>
            </a:r>
            <a:endParaRPr lang="ru-RU" sz="2800" dirty="0" smtClean="0"/>
          </a:p>
          <a:p>
            <a:pPr algn="ctr"/>
            <a:r>
              <a:rPr lang="de-DE" sz="2800" dirty="0" smtClean="0"/>
              <a:t>Wie oft  hat schon zur Neujahrszeit</a:t>
            </a:r>
            <a:endParaRPr lang="ru-RU" sz="2800" dirty="0" smtClean="0"/>
          </a:p>
          <a:p>
            <a:pPr algn="ctr"/>
            <a:r>
              <a:rPr lang="de-DE" sz="2800" dirty="0" smtClean="0"/>
              <a:t>Ein Baum von dir mich sehr erfreut!</a:t>
            </a:r>
            <a:endParaRPr lang="ru-RU" sz="2800" dirty="0" smtClean="0"/>
          </a:p>
          <a:p>
            <a:pPr algn="ctr"/>
            <a:r>
              <a:rPr lang="de-DE" sz="2800" dirty="0" smtClean="0"/>
              <a:t>Oh Tannenbaum, oh Tannenbaum,</a:t>
            </a:r>
            <a:endParaRPr lang="ru-RU" sz="2800" dirty="0" smtClean="0"/>
          </a:p>
          <a:p>
            <a:pPr algn="ctr"/>
            <a:r>
              <a:rPr lang="de-DE" sz="2800" dirty="0" smtClean="0"/>
              <a:t>Du kannst mir sehr gefallen!</a:t>
            </a:r>
            <a:endParaRPr lang="de-DE" sz="28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2003828" cy="26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71546"/>
            <a:ext cx="17348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eihnachtskalender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600609" cy="563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Weihnachtskranz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Die Kerze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500858" cy="4875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land078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4076700"/>
            <a:ext cx="3975100" cy="248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3" name="Picture 11" descr="land078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214422"/>
            <a:ext cx="40386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Weihnachtsmann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86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484313"/>
            <a:ext cx="3743325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37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Weihnachtsgeschenke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537" name="Picture 9" descr="land078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2071678"/>
            <a:ext cx="5005388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8" name="Picture 10" descr="land078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484313"/>
            <a:ext cx="3170237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41" name="Picture 13" descr="land078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4221163"/>
            <a:ext cx="3170237" cy="241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</a:rPr>
              <a:t>Weihnachtstisch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31" name="Picture 11" descr="land078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44675"/>
            <a:ext cx="40386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33" name="Picture 13" descr="land078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716338"/>
            <a:ext cx="40386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Weihnachtsspeisen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571769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2667012" cy="333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14422"/>
            <a:ext cx="274321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72066" cy="78579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Weihnachtsmarkt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80119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357554" y="585789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>
                    <a:lumMod val="95000"/>
                  </a:schemeClr>
                </a:solidFill>
              </a:rPr>
              <a:t>Der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</a:schemeClr>
                </a:solidFill>
              </a:rPr>
              <a:t>Weihnachtsbaum</a:t>
            </a:r>
            <a:endParaRPr lang="ru-RU" sz="4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63423"/>
            <a:ext cx="3667779" cy="314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Die Weihnachtssymbole</vt:lpstr>
      <vt:lpstr>Der Weihnachtskalender</vt:lpstr>
      <vt:lpstr>Der Weihnachtskranz</vt:lpstr>
      <vt:lpstr>Die Kerze</vt:lpstr>
      <vt:lpstr>Der Weihnachtsmann</vt:lpstr>
      <vt:lpstr>Die Weihnachtsgeschenke</vt:lpstr>
      <vt:lpstr>Der Weihnachtstisch</vt:lpstr>
      <vt:lpstr>Die Weihnachtsspeisen</vt:lpstr>
      <vt:lpstr>Der Weihnachtsmarkt</vt:lpstr>
      <vt:lpstr>Die Weihnachtspyramide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Valter</dc:creator>
  <cp:lastModifiedBy>Valter</cp:lastModifiedBy>
  <cp:revision>20</cp:revision>
  <dcterms:created xsi:type="dcterms:W3CDTF">2009-12-02T13:00:18Z</dcterms:created>
  <dcterms:modified xsi:type="dcterms:W3CDTF">2010-01-03T09:07:59Z</dcterms:modified>
</cp:coreProperties>
</file>