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92" r:id="rId2"/>
    <p:sldMasterId id="2147483804" r:id="rId3"/>
    <p:sldMasterId id="2147483828" r:id="rId4"/>
  </p:sldMasterIdLst>
  <p:sldIdLst>
    <p:sldId id="256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58" r:id="rId13"/>
    <p:sldId id="259" r:id="rId14"/>
    <p:sldId id="260" r:id="rId15"/>
    <p:sldId id="261" r:id="rId16"/>
    <p:sldId id="262" r:id="rId17"/>
    <p:sldId id="263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06" autoAdjust="0"/>
  </p:normalViewPr>
  <p:slideViewPr>
    <p:cSldViewPr>
      <p:cViewPr varScale="1">
        <p:scale>
          <a:sx n="41" d="100"/>
          <a:sy n="41" d="100"/>
        </p:scale>
        <p:origin x="-6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57200" y="1447800"/>
            <a:ext cx="838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57200" y="2895600"/>
            <a:ext cx="830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57200" y="4495800"/>
            <a:ext cx="830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57200" y="5943600"/>
            <a:ext cx="830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5410200"/>
            <a:ext cx="861060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/>
              <a:t>Дом Льва Толстого в Ясной Поляне  Тульской губернии</a:t>
            </a:r>
            <a:endParaRPr lang="ru-RU" sz="4000" dirty="0"/>
          </a:p>
        </p:txBody>
      </p:sp>
      <p:pic>
        <p:nvPicPr>
          <p:cNvPr id="3074" name="Picture 2" descr="C:\Documents and Settings\user\Мои документы\Маман\yasnay-poly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75706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37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Начальная школа для крестьянских детей    открыта 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1859</a:t>
            </a:r>
            <a:r>
              <a:rPr lang="ru-RU" sz="3600" dirty="0" smtClean="0"/>
              <a:t> г. </a:t>
            </a:r>
            <a:endParaRPr lang="ru-RU" sz="3600" dirty="0"/>
          </a:p>
        </p:txBody>
      </p:sp>
      <p:pic>
        <p:nvPicPr>
          <p:cNvPr id="4098" name="Picture 2" descr="C:\Documents and Settings\user\Мои документы\Маман\5a303a87aa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7543800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число</a:t>
            </a:r>
            <a:br>
              <a:rPr lang="ru-RU" i="1" dirty="0" smtClean="0"/>
            </a:br>
            <a:r>
              <a:rPr lang="ru-RU" i="1" dirty="0" smtClean="0"/>
              <a:t>Классная работа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ща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чу 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щу</a:t>
            </a:r>
            <a:endParaRPr lang="ru-RU" i="1" dirty="0" smtClean="0">
              <a:latin typeface="+mj-lt"/>
            </a:endParaRPr>
          </a:p>
        </p:txBody>
      </p:sp>
      <p:pic>
        <p:nvPicPr>
          <p:cNvPr id="5124" name="Picture 4" descr="C:\Documents and Settings\user\Мои документы\Маман\Отсканировано 18.03.2008 22-01 (2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371600"/>
            <a:ext cx="6781800" cy="5486400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28600" y="2514600"/>
            <a:ext cx="1752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8600" y="3048000"/>
            <a:ext cx="1752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81000" y="5486400"/>
            <a:ext cx="1752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81000" y="5943600"/>
            <a:ext cx="1752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81000" y="6477000"/>
            <a:ext cx="1752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81000" y="5029200"/>
            <a:ext cx="1752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81000" y="4572000"/>
            <a:ext cx="1752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28600" y="2514600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28600" y="3657600"/>
            <a:ext cx="815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04800" y="4724400"/>
            <a:ext cx="807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04800" y="5867400"/>
            <a:ext cx="807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3434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alibri" pitchFamily="34" charset="0"/>
              </a:rPr>
              <a:t>Тёмная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шишка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туча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пыль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играть 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журчал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Презентацию составила учитель начальных классов Кондрашова Н.В.  МОУ «Покровский лицей» с. Покровка, </a:t>
            </a:r>
            <a:r>
              <a:rPr lang="ru-RU" dirty="0" err="1" smtClean="0">
                <a:solidFill>
                  <a:srgbClr val="FF0000"/>
                </a:solidFill>
              </a:rPr>
              <a:t>Абдулинский</a:t>
            </a:r>
            <a:r>
              <a:rPr lang="ru-RU" dirty="0" smtClean="0">
                <a:solidFill>
                  <a:srgbClr val="FF0000"/>
                </a:solidFill>
              </a:rPr>
              <a:t> район,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rgbClr val="FF0000"/>
                </a:solidFill>
              </a:rPr>
              <a:t>ренбургская область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25" y="0"/>
            <a:ext cx="90164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66" y="0"/>
            <a:ext cx="90593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4204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9119" y="0"/>
            <a:ext cx="4394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4204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62600" cy="408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985790"/>
            <a:ext cx="6019800" cy="387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985790"/>
            <a:ext cx="6019800" cy="387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1" y="-2089"/>
            <a:ext cx="9130099" cy="686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615" y="0"/>
            <a:ext cx="92923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48200" y="228600"/>
            <a:ext cx="4038600" cy="58674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Лев Николаевич</a:t>
            </a:r>
          </a:p>
          <a:p>
            <a:pPr>
              <a:buNone/>
            </a:pPr>
            <a:r>
              <a:rPr lang="ru-RU" sz="4000" dirty="0" smtClean="0"/>
              <a:t> Толстой 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1828 - 1910 гг.</a:t>
            </a:r>
          </a:p>
          <a:p>
            <a:pPr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Мои документы\Маман\repin_levtolstoi_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3962400" cy="59140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120</TotalTime>
  <Words>62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1_Тема Office</vt:lpstr>
      <vt:lpstr>Открытая</vt:lpstr>
      <vt:lpstr>Тема Office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число Классная работа.</vt:lpstr>
      <vt:lpstr>Слайд 13</vt:lpstr>
      <vt:lpstr>Слайд 14</vt:lpstr>
      <vt:lpstr>Презентацию составила учитель начальных классов Кондрашова Н.В.  МОУ «Покровский лицей» с. Покровка, Абдулинский район, Оренбургская область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15</cp:revision>
  <dcterms:modified xsi:type="dcterms:W3CDTF">2010-01-25T17:29:25Z</dcterms:modified>
</cp:coreProperties>
</file>