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8" autoAdjust="0"/>
  </p:normalViewPr>
  <p:slideViewPr>
    <p:cSldViewPr>
      <p:cViewPr varScale="1">
        <p:scale>
          <a:sx n="65" d="100"/>
          <a:sy n="65" d="100"/>
        </p:scale>
        <p:origin x="-10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D852FC7-688C-4246-A12B-4937A864B801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807DD9-8AF6-40C9-8108-8AC838EDF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 правда, что спичка вдвое длиннее телеграфного столба?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4568200" cy="39290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Математика сложна и требует ответа: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«Как найти длину столба?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Спичка знает это!!!»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9342" t="38344" r="15730" b="20328"/>
          <a:stretch>
            <a:fillRect/>
          </a:stretch>
        </p:blipFill>
        <p:spPr bwMode="auto">
          <a:xfrm>
            <a:off x="6357950" y="1500174"/>
            <a:ext cx="25708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768147">
            <a:off x="248679" y="207401"/>
            <a:ext cx="106469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5=6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1850" y="214290"/>
            <a:ext cx="7504992" cy="6034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Пусть</a:t>
            </a:r>
            <a:r>
              <a:rPr lang="ru-RU" sz="2000" i="1" dirty="0" smtClean="0"/>
              <a:t> </a:t>
            </a:r>
            <a:r>
              <a:rPr lang="en-US" sz="2000" i="1" dirty="0" smtClean="0"/>
              <a:t>a</a:t>
            </a:r>
            <a:r>
              <a:rPr lang="ru-RU" sz="2000" i="1" dirty="0" smtClean="0"/>
              <a:t> - </a:t>
            </a:r>
            <a:r>
              <a:rPr lang="ru-RU" sz="2000" dirty="0" smtClean="0"/>
              <a:t>длина спички (дм) и</a:t>
            </a:r>
            <a:r>
              <a:rPr lang="ru-RU" sz="2000" i="1" dirty="0" smtClean="0"/>
              <a:t> </a:t>
            </a:r>
            <a:r>
              <a:rPr lang="en-US" sz="2000" i="1" dirty="0" smtClean="0"/>
              <a:t>b</a:t>
            </a:r>
            <a:r>
              <a:rPr lang="ru-RU" sz="2000" i="1" dirty="0" smtClean="0"/>
              <a:t> </a:t>
            </a:r>
            <a:r>
              <a:rPr lang="ru-RU" sz="2000" i="1" dirty="0" smtClean="0"/>
              <a:t>- </a:t>
            </a:r>
            <a:r>
              <a:rPr lang="ru-RU" sz="2000" dirty="0" smtClean="0"/>
              <a:t>длина столба (дм).</a:t>
            </a:r>
          </a:p>
          <a:p>
            <a:pPr>
              <a:buNone/>
            </a:pPr>
            <a:r>
              <a:rPr lang="ru-RU" sz="2000" dirty="0" smtClean="0"/>
              <a:t>Разность между </a:t>
            </a:r>
            <a:r>
              <a:rPr lang="en-US" sz="2000" i="1" dirty="0" smtClean="0"/>
              <a:t>a</a:t>
            </a:r>
            <a:r>
              <a:rPr lang="en-US" sz="2000" dirty="0" smtClean="0"/>
              <a:t>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en-US" sz="2000" i="1" dirty="0" smtClean="0"/>
              <a:t>b</a:t>
            </a:r>
            <a:r>
              <a:rPr lang="en-US" sz="2000" dirty="0" smtClean="0"/>
              <a:t> </a:t>
            </a:r>
            <a:r>
              <a:rPr lang="ru-RU" sz="2000" dirty="0" smtClean="0"/>
              <a:t> обозначим через </a:t>
            </a:r>
            <a:r>
              <a:rPr lang="en-US" sz="2000" i="1" dirty="0" smtClean="0"/>
              <a:t>c</a:t>
            </a:r>
            <a:r>
              <a:rPr lang="en-US" sz="2000" dirty="0" smtClean="0"/>
              <a:t>. </a:t>
            </a:r>
            <a:r>
              <a:rPr lang="ru-RU" sz="2000" dirty="0" smtClean="0"/>
              <a:t>Имеем: </a:t>
            </a:r>
          </a:p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Перемножая два эти равенства по частям, находим: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Вычтем из обеих частей </a:t>
            </a:r>
            <a:r>
              <a:rPr lang="en-US" sz="2000" i="1" dirty="0" err="1" smtClean="0"/>
              <a:t>bc</a:t>
            </a:r>
            <a:r>
              <a:rPr lang="en-US" sz="2000" i="1" dirty="0" smtClean="0"/>
              <a:t>. </a:t>
            </a:r>
            <a:r>
              <a:rPr lang="ru-RU" sz="2000" dirty="0" smtClean="0"/>
              <a:t>Получим: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                Какая ошибка допущена в этих рассуждениях?</a:t>
            </a:r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65810" t="35332" r="16212" b="35118"/>
          <a:stretch>
            <a:fillRect/>
          </a:stretch>
        </p:blipFill>
        <p:spPr bwMode="auto">
          <a:xfrm>
            <a:off x="1071538" y="4745476"/>
            <a:ext cx="1714512" cy="21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500298" y="1000108"/>
          <a:ext cx="3286148" cy="500063"/>
        </p:xfrm>
        <a:graphic>
          <a:graphicData uri="http://schemas.openxmlformats.org/presentationml/2006/ole">
            <p:oleObj spid="_x0000_s1026" name="Формула" r:id="rId4" imgW="1155600" imgH="203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00298" y="1857364"/>
          <a:ext cx="2857520" cy="500066"/>
        </p:xfrm>
        <a:graphic>
          <a:graphicData uri="http://schemas.openxmlformats.org/presentationml/2006/ole">
            <p:oleObj spid="_x0000_s1027" name="Формула" r:id="rId5" imgW="1066680" imgH="203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428860" y="3000372"/>
          <a:ext cx="6215106" cy="2071701"/>
        </p:xfrm>
        <a:graphic>
          <a:graphicData uri="http://schemas.openxmlformats.org/presentationml/2006/ole">
            <p:oleObj spid="_x0000_s1032" name="Формула" r:id="rId7" imgW="196848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7166"/>
            <a:ext cx="7406640" cy="324549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Ответ: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нельзя делить на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grayscl/>
            <a:lum bright="-1000" contrast="6000"/>
          </a:blip>
          <a:srcRect l="66934" t="39058" r="15570" b="22827"/>
          <a:stretch>
            <a:fillRect/>
          </a:stretch>
        </p:blipFill>
        <p:spPr bwMode="auto">
          <a:xfrm>
            <a:off x="6786578" y="857232"/>
            <a:ext cx="214314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00298" y="1857364"/>
          <a:ext cx="4000528" cy="1836749"/>
        </p:xfrm>
        <a:graphic>
          <a:graphicData uri="http://schemas.openxmlformats.org/presentationml/2006/ole">
            <p:oleObj spid="_x0000_s2050" name="Формула" r:id="rId4" imgW="1130040" imgH="660240" progId="Equation.3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lum bright="1000" contrast="1000"/>
          </a:blip>
          <a:srcRect l="41505" t="63763" r="39493" b="18842"/>
          <a:stretch>
            <a:fillRect/>
          </a:stretch>
        </p:blipFill>
        <p:spPr bwMode="auto">
          <a:xfrm>
            <a:off x="500033" y="4888878"/>
            <a:ext cx="2500331" cy="16029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406640" cy="854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</a:rPr>
              <a:t>Расстояние от Земли до Солнца равно толщине волоска.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000108"/>
            <a:ext cx="7767662" cy="61436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Пусть </a:t>
            </a:r>
            <a:r>
              <a:rPr lang="en-US" sz="2000" i="1" dirty="0" smtClean="0"/>
              <a:t>a(</a:t>
            </a:r>
            <a:r>
              <a:rPr lang="ru-RU" sz="2000" i="1" dirty="0" smtClean="0"/>
              <a:t>м</a:t>
            </a:r>
            <a:r>
              <a:rPr lang="en-US" sz="2000" i="1" dirty="0" smtClean="0"/>
              <a:t>)</a:t>
            </a:r>
            <a:r>
              <a:rPr lang="ru-RU" sz="2000" i="1" dirty="0" smtClean="0"/>
              <a:t> - расстояние от Земли</a:t>
            </a:r>
          </a:p>
          <a:p>
            <a:r>
              <a:rPr lang="ru-RU" sz="2000" i="1" dirty="0" smtClean="0"/>
              <a:t> до Солнца, </a:t>
            </a:r>
            <a:r>
              <a:rPr lang="en-US" sz="2000" i="1" dirty="0" smtClean="0"/>
              <a:t>b</a:t>
            </a:r>
            <a:r>
              <a:rPr lang="ru-RU" sz="2000" i="1" dirty="0" smtClean="0"/>
              <a:t>(м) - толщина волоска. </a:t>
            </a:r>
          </a:p>
          <a:p>
            <a:r>
              <a:rPr lang="ru-RU" sz="2000" i="1" dirty="0" smtClean="0"/>
              <a:t>Среднее арифметическое их </a:t>
            </a:r>
          </a:p>
          <a:p>
            <a:r>
              <a:rPr lang="ru-RU" sz="2000" i="1" dirty="0" smtClean="0"/>
              <a:t>обозначим через </a:t>
            </a:r>
            <a:r>
              <a:rPr lang="en-US" sz="2000" i="1" dirty="0" smtClean="0"/>
              <a:t>v. </a:t>
            </a:r>
            <a:r>
              <a:rPr lang="ru-RU" sz="2000" i="1" dirty="0" smtClean="0"/>
              <a:t>Имеем:</a:t>
            </a:r>
          </a:p>
          <a:p>
            <a:endParaRPr lang="ru-RU" sz="2000" i="1" dirty="0" smtClean="0"/>
          </a:p>
          <a:p>
            <a:endParaRPr lang="ru-RU" sz="2000" i="1" dirty="0" smtClean="0"/>
          </a:p>
          <a:p>
            <a:r>
              <a:rPr lang="ru-RU" sz="2000" i="1" dirty="0" smtClean="0"/>
              <a:t>Перемножив по частям два последних равенства, получаем:</a:t>
            </a:r>
          </a:p>
          <a:p>
            <a:r>
              <a:rPr lang="ru-RU" sz="2000" i="1" dirty="0" smtClean="0"/>
              <a:t>                                                                                Прибавим к каждой части </a:t>
            </a:r>
            <a:r>
              <a:rPr lang="en-US" sz="2000" i="1" dirty="0" smtClean="0"/>
              <a:t>   </a:t>
            </a:r>
            <a:r>
              <a:rPr lang="ru-RU" sz="2000" i="1" dirty="0" smtClean="0"/>
              <a:t>Получим: </a:t>
            </a:r>
          </a:p>
          <a:p>
            <a:endParaRPr lang="ru-RU" sz="2000" i="1" dirty="0" smtClean="0"/>
          </a:p>
          <a:p>
            <a:endParaRPr lang="ru-RU" sz="2000" i="1" dirty="0" smtClean="0"/>
          </a:p>
          <a:p>
            <a:endParaRPr lang="ru-RU" sz="2000" i="1" dirty="0" smtClean="0"/>
          </a:p>
          <a:p>
            <a:endParaRPr lang="ru-RU" sz="2000" i="1" dirty="0" smtClean="0"/>
          </a:p>
          <a:p>
            <a:endParaRPr lang="ru-RU" sz="2000" i="1" dirty="0" smtClean="0"/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???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5929322" y="642918"/>
            <a:ext cx="2786114" cy="2643206"/>
          </a:xfrm>
          <a:prstGeom prst="su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214546" y="2428868"/>
          <a:ext cx="3786214" cy="928694"/>
        </p:xfrm>
        <a:graphic>
          <a:graphicData uri="http://schemas.openxmlformats.org/presentationml/2006/ole">
            <p:oleObj spid="_x0000_s3074" name="Формула" r:id="rId3" imgW="1333440" imgH="4060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214546" y="3571876"/>
          <a:ext cx="3000396" cy="428628"/>
        </p:xfrm>
        <a:graphic>
          <a:graphicData uri="http://schemas.openxmlformats.org/presentationml/2006/ole">
            <p:oleObj spid="_x0000_s3075" name="Формула" r:id="rId4" imgW="1231560" imgH="203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215338" y="3500438"/>
          <a:ext cx="428628" cy="471342"/>
        </p:xfrm>
        <a:graphic>
          <a:graphicData uri="http://schemas.openxmlformats.org/presentationml/2006/ole">
            <p:oleObj spid="_x0000_s3076" name="Формула" r:id="rId5" imgW="164880" imgH="203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214382" y="4286256"/>
          <a:ext cx="7929618" cy="2286016"/>
        </p:xfrm>
        <a:graphic>
          <a:graphicData uri="http://schemas.openxmlformats.org/presentationml/2006/ole">
            <p:oleObj spid="_x0000_s3077" name="Формула" r:id="rId6" imgW="306036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42852"/>
            <a:ext cx="7406640" cy="34598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Ответ:</a:t>
            </a:r>
          </a:p>
          <a:p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14480" y="857232"/>
          <a:ext cx="6877076" cy="1143009"/>
        </p:xfrm>
        <a:graphic>
          <a:graphicData uri="http://schemas.openxmlformats.org/presentationml/2006/ole">
            <p:oleObj spid="_x0000_s4098" name="Формула" r:id="rId3" imgW="2412720" imgH="482400" progId="Equation.3">
              <p:embed/>
            </p:oleObj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34274" t="64720" r="31323" b="9094"/>
          <a:stretch>
            <a:fillRect/>
          </a:stretch>
        </p:blipFill>
        <p:spPr bwMode="auto">
          <a:xfrm>
            <a:off x="1142976" y="2500306"/>
            <a:ext cx="70009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</TotalTime>
  <Words>143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Солнцестояние</vt:lpstr>
      <vt:lpstr>Microsoft Equation 3.0</vt:lpstr>
      <vt:lpstr>А правда, что спичка вдвое длиннее телеграфного столба?</vt:lpstr>
      <vt:lpstr>5=6</vt:lpstr>
      <vt:lpstr>Слайд 3</vt:lpstr>
      <vt:lpstr>Расстояние от Земли до Солнца равно толщине волоска.</vt:lpstr>
      <vt:lpstr>Слайд 5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правда, что спичка вдвое длиннее телеграфного столба?</dc:title>
  <dc:creator>Home</dc:creator>
  <cp:lastModifiedBy>Admin</cp:lastModifiedBy>
  <cp:revision>18</cp:revision>
  <dcterms:created xsi:type="dcterms:W3CDTF">2009-12-15T12:28:14Z</dcterms:created>
  <dcterms:modified xsi:type="dcterms:W3CDTF">2010-01-23T08:49:21Z</dcterms:modified>
</cp:coreProperties>
</file>