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9" r:id="rId4"/>
    <p:sldId id="258" r:id="rId5"/>
    <p:sldId id="260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hyperlink" Target="http://kristinarum.narod.ru/24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Картинка 38 из 71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632858"/>
            <a:ext cx="2514600" cy="372564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14" descr="jiv234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886200"/>
            <a:ext cx="2533650" cy="2643809"/>
          </a:xfrm>
          <a:prstGeom prst="rect">
            <a:avLst/>
          </a:prstGeom>
          <a:noFill/>
        </p:spPr>
      </p:pic>
      <p:pic>
        <p:nvPicPr>
          <p:cNvPr id="6" name="Picture 4" descr="златогузки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1" y="609600"/>
            <a:ext cx="3222716" cy="24177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5" descr="kniga5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3962400"/>
            <a:ext cx="3886200" cy="2526408"/>
          </a:xfrm>
          <a:prstGeom prst="round2DiagRect">
            <a:avLst>
              <a:gd name="adj1" fmla="val 16667"/>
              <a:gd name="adj2" fmla="val 11333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8" name="Picture 2" descr="C:\Documents and Settings\Светлана\Рабочий стол\33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24943" y="947057"/>
            <a:ext cx="2667000" cy="26456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685800"/>
            <a:ext cx="4419600" cy="5524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магнитный диск 8"/>
          <p:cNvSpPr/>
          <p:nvPr/>
        </p:nvSpPr>
        <p:spPr>
          <a:xfrm>
            <a:off x="228600" y="4343400"/>
            <a:ext cx="2590800" cy="2286000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6324600" y="4343400"/>
            <a:ext cx="2590800" cy="2286000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ятно 2 3"/>
          <p:cNvSpPr/>
          <p:nvPr/>
        </p:nvSpPr>
        <p:spPr>
          <a:xfrm>
            <a:off x="228600" y="228600"/>
            <a:ext cx="2438400" cy="18288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Га</a:t>
            </a:r>
          </a:p>
        </p:txBody>
      </p:sp>
      <p:sp>
        <p:nvSpPr>
          <p:cNvPr id="5" name="Пятно 2 4"/>
          <p:cNvSpPr/>
          <p:nvPr/>
        </p:nvSpPr>
        <p:spPr>
          <a:xfrm>
            <a:off x="6172200" y="0"/>
            <a:ext cx="2438400" cy="18288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</a:t>
            </a:r>
          </a:p>
        </p:txBody>
      </p:sp>
      <p:sp>
        <p:nvSpPr>
          <p:cNvPr id="6" name="Пятно 2 5"/>
          <p:cNvSpPr/>
          <p:nvPr/>
        </p:nvSpPr>
        <p:spPr>
          <a:xfrm>
            <a:off x="2057400" y="1828800"/>
            <a:ext cx="2438400" cy="18288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Ги</a:t>
            </a:r>
            <a:endParaRPr lang="ru-RU" dirty="0"/>
          </a:p>
        </p:txBody>
      </p:sp>
      <p:sp>
        <p:nvSpPr>
          <p:cNvPr id="7" name="Пятно 2 6"/>
          <p:cNvSpPr/>
          <p:nvPr/>
        </p:nvSpPr>
        <p:spPr>
          <a:xfrm>
            <a:off x="5029200" y="1981200"/>
            <a:ext cx="2438400" cy="1828800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Гу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08881 L -0.04166 0.483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77521E-8 L 0.45834 0.2997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3737E-6 L -0.53333 0.4107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3889E-18 9.25069E-9 L -0.56666 0.55504 " pathEditMode="relative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5DAF5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5CB29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-конечная звезда 5"/>
          <p:cNvSpPr/>
          <p:nvPr/>
        </p:nvSpPr>
        <p:spPr>
          <a:xfrm>
            <a:off x="3048000" y="3352800"/>
            <a:ext cx="2743200" cy="2895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Горох</a:t>
            </a:r>
          </a:p>
          <a:p>
            <a:pPr algn="ctr"/>
            <a:r>
              <a:rPr lang="ru-RU" sz="2400" dirty="0" smtClean="0"/>
              <a:t>Глаза</a:t>
            </a:r>
          </a:p>
          <a:p>
            <a:pPr algn="ctr"/>
            <a:r>
              <a:rPr lang="ru-RU" sz="2400" dirty="0" smtClean="0"/>
              <a:t>Губернатор</a:t>
            </a:r>
          </a:p>
        </p:txBody>
      </p:sp>
      <p:sp>
        <p:nvSpPr>
          <p:cNvPr id="10" name="6-конечная звезда 9"/>
          <p:cNvSpPr/>
          <p:nvPr/>
        </p:nvSpPr>
        <p:spPr>
          <a:xfrm>
            <a:off x="5791200" y="1371600"/>
            <a:ext cx="2743200" cy="2895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Гриша</a:t>
            </a:r>
          </a:p>
          <a:p>
            <a:pPr algn="ctr"/>
            <a:r>
              <a:rPr lang="ru-RU" sz="2400" dirty="0" smtClean="0"/>
              <a:t>Газета</a:t>
            </a:r>
          </a:p>
          <a:p>
            <a:pPr algn="ctr"/>
            <a:r>
              <a:rPr lang="ru-RU" sz="2400" dirty="0" smtClean="0"/>
              <a:t>Грибы</a:t>
            </a:r>
          </a:p>
        </p:txBody>
      </p:sp>
      <p:sp>
        <p:nvSpPr>
          <p:cNvPr id="11" name="6-конечная звезда 10"/>
          <p:cNvSpPr/>
          <p:nvPr/>
        </p:nvSpPr>
        <p:spPr>
          <a:xfrm>
            <a:off x="685800" y="1295400"/>
            <a:ext cx="2743200" cy="2895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Гнездо</a:t>
            </a:r>
          </a:p>
          <a:p>
            <a:pPr algn="ctr"/>
            <a:r>
              <a:rPr lang="ru-RU" sz="3200" dirty="0" smtClean="0"/>
              <a:t>гора</a:t>
            </a:r>
          </a:p>
          <a:p>
            <a:pPr algn="ctr"/>
            <a:r>
              <a:rPr lang="ru-RU" sz="3200" dirty="0" smtClean="0"/>
              <a:t>гусли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ac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 animBg="1"/>
      <p:bldP spid="10" grpId="1" animBg="1"/>
      <p:bldP spid="11" grpId="0" uiExpand="1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Светлана\Рабочий стол\fota0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891" y="582427"/>
            <a:ext cx="3795309" cy="337997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C:\Documents and Settings\Светлана\Рабочий стол\fota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538609"/>
            <a:ext cx="4114800" cy="36645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590800"/>
          </a:xfrm>
        </p:spPr>
        <p:txBody>
          <a:bodyPr>
            <a:normAutofit/>
          </a:bodyPr>
          <a:lstStyle/>
          <a:p>
            <a:r>
              <a:rPr lang="ru-RU" dirty="0" smtClean="0"/>
              <a:t>Александр Геннадьевич </a:t>
            </a:r>
            <a:r>
              <a:rPr lang="ru-RU" dirty="0" err="1" smtClean="0"/>
              <a:t>Хлопонин</a:t>
            </a:r>
            <a:r>
              <a:rPr lang="ru-RU" dirty="0" smtClean="0"/>
              <a:t> – </a:t>
            </a:r>
            <a:br>
              <a:rPr lang="ru-RU" dirty="0" smtClean="0"/>
            </a:br>
            <a:r>
              <a:rPr lang="ru-RU" dirty="0" smtClean="0"/>
              <a:t>Губернатор Красноярского края</a:t>
            </a:r>
            <a:endParaRPr lang="ru-RU" dirty="0"/>
          </a:p>
        </p:txBody>
      </p:sp>
      <p:pic>
        <p:nvPicPr>
          <p:cNvPr id="1028" name="Picture 4" descr="C:\Documents and Settings\Светлана\Рабочий стол\ima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3455" y="2767178"/>
            <a:ext cx="2974945" cy="2795422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04800" y="4038600"/>
            <a:ext cx="8686800" cy="20415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124</TotalTime>
  <Words>17</Words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Слайд 5</vt:lpstr>
      <vt:lpstr>Александр Геннадьевич Хлопонин –  Губернатор Красноярского края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Алексей</cp:lastModifiedBy>
  <cp:revision>16</cp:revision>
  <dcterms:modified xsi:type="dcterms:W3CDTF">2010-01-29T16:53:22Z</dcterms:modified>
</cp:coreProperties>
</file>