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71" r:id="rId6"/>
    <p:sldId id="259" r:id="rId7"/>
    <p:sldId id="260" r:id="rId8"/>
    <p:sldId id="267" r:id="rId9"/>
    <p:sldId id="268" r:id="rId10"/>
    <p:sldId id="261" r:id="rId11"/>
    <p:sldId id="262" r:id="rId12"/>
    <p:sldId id="263" r:id="rId13"/>
    <p:sldId id="264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200" baseline="0">
                <a:solidFill>
                  <a:srgbClr val="C00000"/>
                </a:solidFill>
                <a:latin typeface="Comic Sans MS" pitchFamily="66" charset="0"/>
              </a:defRPr>
            </a:pPr>
            <a:r>
              <a:rPr lang="en-US" sz="2200" baseline="0" dirty="0" smtClean="0">
                <a:solidFill>
                  <a:srgbClr val="C00000"/>
                </a:solidFill>
                <a:latin typeface="Comic Sans MS" pitchFamily="66" charset="0"/>
              </a:rPr>
              <a:t>Hobbies of British people</a:t>
            </a:r>
            <a:endParaRPr lang="en-US" sz="2200" baseline="0" dirty="0">
              <a:solidFill>
                <a:srgbClr val="C00000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"/>
          <c:y val="1.0581936517713001E-2"/>
        </c:manualLayout>
      </c:layout>
    </c:title>
    <c:plotArea>
      <c:layout>
        <c:manualLayout>
          <c:layoutTarget val="inner"/>
          <c:xMode val="edge"/>
          <c:yMode val="edge"/>
          <c:x val="5.8790208658673064E-2"/>
          <c:y val="3.8073474301392234E-2"/>
          <c:w val="0.5846967348118286"/>
          <c:h val="0.821356580931315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Hobbies</c:v>
                </c:pt>
              </c:strCache>
            </c:strRef>
          </c:tx>
          <c:explosion val="18"/>
          <c:dLbls>
            <c:txPr>
              <a:bodyPr/>
              <a:lstStyle/>
              <a:p>
                <a:pPr>
                  <a:defRPr sz="22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Лист1!$A$2:$A$16</c:f>
              <c:strCache>
                <c:ptCount val="14"/>
                <c:pt idx="0">
                  <c:v>Football</c:v>
                </c:pt>
                <c:pt idx="1">
                  <c:v>sport</c:v>
                </c:pt>
                <c:pt idx="2">
                  <c:v>music</c:v>
                </c:pt>
                <c:pt idx="3">
                  <c:v>pets</c:v>
                </c:pt>
                <c:pt idx="4">
                  <c:v>collecting</c:v>
                </c:pt>
                <c:pt idx="5">
                  <c:v>TV and video</c:v>
                </c:pt>
                <c:pt idx="6">
                  <c:v>travelling</c:v>
                </c:pt>
                <c:pt idx="7">
                  <c:v>clubs</c:v>
                </c:pt>
                <c:pt idx="8">
                  <c:v>gardening</c:v>
                </c:pt>
                <c:pt idx="9">
                  <c:v>reading</c:v>
                </c:pt>
                <c:pt idx="10">
                  <c:v>others</c:v>
                </c:pt>
                <c:pt idx="11">
                  <c:v>horseracing</c:v>
                </c:pt>
                <c:pt idx="12">
                  <c:v>computer</c:v>
                </c:pt>
                <c:pt idx="13">
                  <c:v>fishing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0.25</c:v>
                </c:pt>
                <c:pt idx="1">
                  <c:v>0.12000000000000002</c:v>
                </c:pt>
                <c:pt idx="2">
                  <c:v>0.12000000000000002</c:v>
                </c:pt>
                <c:pt idx="3">
                  <c:v>9.0000000000000066E-2</c:v>
                </c:pt>
                <c:pt idx="4">
                  <c:v>6.0000000000000109E-2</c:v>
                </c:pt>
                <c:pt idx="5">
                  <c:v>5.0000000000000079E-2</c:v>
                </c:pt>
                <c:pt idx="6">
                  <c:v>5.0000000000000079E-2</c:v>
                </c:pt>
                <c:pt idx="7">
                  <c:v>4.0000000000000077E-2</c:v>
                </c:pt>
                <c:pt idx="8">
                  <c:v>3.0000000000000054E-2</c:v>
                </c:pt>
                <c:pt idx="9">
                  <c:v>3.0000000000000054E-2</c:v>
                </c:pt>
                <c:pt idx="10">
                  <c:v>3.0000000000000054E-2</c:v>
                </c:pt>
                <c:pt idx="11">
                  <c:v>2.0000000000000039E-2</c:v>
                </c:pt>
                <c:pt idx="12">
                  <c:v>2.0000000000000039E-2</c:v>
                </c:pt>
                <c:pt idx="13">
                  <c:v>1.0000000000000024E-2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0.05932</cdr:x>
      <cdr:y>0.84524</cdr:y>
    </cdr:from>
    <cdr:to>
      <cdr:x>0.1678</cdr:x>
      <cdr:y>0.99762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6" y="50720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0.08475</cdr:x>
      <cdr:y>0.84762</cdr:y>
    </cdr:from>
    <cdr:to>
      <cdr:x>0.19322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" y="5429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chemeClr val="tx1"/>
              </a:solidFill>
              <a:latin typeface="Comic Sans MS" pitchFamily="66" charset="0"/>
            </a:rPr>
            <a:t>The most popular hobby is …….</a:t>
          </a:r>
        </a:p>
        <a:p xmlns:a="http://schemas.openxmlformats.org/drawingml/2006/main">
          <a:r>
            <a:rPr lang="en-US" sz="2800" dirty="0" smtClean="0">
              <a:solidFill>
                <a:schemeClr val="tx1"/>
              </a:solidFill>
              <a:latin typeface="Comic Sans MS" pitchFamily="66" charset="0"/>
            </a:rPr>
            <a:t>The less popular hobby is ……</a:t>
          </a:r>
        </a:p>
        <a:p xmlns:a="http://schemas.openxmlformats.org/drawingml/2006/main">
          <a:r>
            <a:rPr lang="en-US" sz="2800" dirty="0" smtClean="0">
              <a:solidFill>
                <a:schemeClr val="tx1"/>
              </a:solidFill>
              <a:latin typeface="Comic Sans MS" pitchFamily="66" charset="0"/>
            </a:rPr>
            <a:t>….% of the </a:t>
          </a:r>
          <a:r>
            <a:rPr lang="en-US" sz="2800" dirty="0">
              <a:solidFill>
                <a:schemeClr val="tx1"/>
              </a:solidFill>
              <a:latin typeface="Comic Sans MS" pitchFamily="66" charset="0"/>
            </a:rPr>
            <a:t>B</a:t>
          </a:r>
          <a:r>
            <a:rPr lang="en-US" sz="2800" dirty="0" smtClean="0">
              <a:solidFill>
                <a:schemeClr val="tx1"/>
              </a:solidFill>
              <a:latin typeface="Comic Sans MS" pitchFamily="66" charset="0"/>
            </a:rPr>
            <a:t>ritish like to ……</a:t>
          </a:r>
          <a:endParaRPr lang="ru-RU" sz="2800" dirty="0">
            <a:solidFill>
              <a:schemeClr val="tx1"/>
            </a:solidFill>
            <a:latin typeface="Comic Sans MS" pitchFamily="66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D388A-16AF-4334-BD49-7CABAE4ACA86}" type="datetimeFigureOut">
              <a:rPr lang="ru-RU" smtClean="0"/>
              <a:pPr/>
              <a:t>19.05.2010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752045-28E2-4036-8753-73A9C8D9B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J:\CLIPART2\J02321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444625" cy="2473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Comic Sans MS" pitchFamily="66" charset="0"/>
              </a:rPr>
              <a:t>Hobbies in our life</a:t>
            </a:r>
            <a:endParaRPr lang="ru-R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Do we like doing the same things?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3" name="Picture 1" descr="J:\CLIPART2\J023204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857760"/>
            <a:ext cx="1949450" cy="1509713"/>
          </a:xfrm>
          <a:prstGeom prst="rect">
            <a:avLst/>
          </a:prstGeom>
          <a:noFill/>
        </p:spPr>
      </p:pic>
      <p:pic>
        <p:nvPicPr>
          <p:cNvPr id="8194" name="Picture 2" descr="J:\CLIPART2\J023212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881187" cy="1730375"/>
          </a:xfrm>
          <a:prstGeom prst="rect">
            <a:avLst/>
          </a:prstGeom>
          <a:noFill/>
        </p:spPr>
      </p:pic>
      <p:pic>
        <p:nvPicPr>
          <p:cNvPr id="8196" name="Picture 4" descr="J:\CLIPART2\J02321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572008"/>
            <a:ext cx="1624013" cy="186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The most popular hobbies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500174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1. Sport, especially football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571744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2. Music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500438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3. Pets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500570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4. Collecting </a:t>
            </a:r>
            <a:r>
              <a:rPr lang="en-US" dirty="0" smtClean="0"/>
              <a:t>……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5572140"/>
            <a:ext cx="3114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5. TV and video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9" name="Picture 1" descr="J:\CLIPART2\J02324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923616"/>
            <a:ext cx="1785950" cy="2359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Are you a sport fan?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85784" y="2071678"/>
          <a:ext cx="6018275" cy="4252914"/>
        </p:xfrm>
        <a:graphic>
          <a:graphicData uri="http://schemas.openxmlformats.org/presentationml/2006/ole">
            <p:oleObj spid="_x0000_s1026" name="Диаграмма" r:id="rId3" imgW="6096146" imgH="4076615" progId="MSGraph.Char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6248" y="2143116"/>
          <a:ext cx="5816091" cy="4110038"/>
        </p:xfrm>
        <a:graphic>
          <a:graphicData uri="http://schemas.openxmlformats.org/presentationml/2006/ole">
            <p:oleObj spid="_x0000_s1027" name="Диаграмма" r:id="rId4" imgW="6096146" imgH="4076615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710" y="1357298"/>
            <a:ext cx="847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Do you like to watch or to play sports?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785794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What sport are you fond of?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Collecting ……..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4" descr="j02156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643074" cy="159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1643050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1.I have a big c________________ of coins</a:t>
            </a:r>
          </a:p>
          <a:p>
            <a:r>
              <a:rPr lang="en-US" sz="2800" dirty="0" smtClean="0"/>
              <a:t>2.My f______ has  done it for 20 years.</a:t>
            </a:r>
          </a:p>
          <a:p>
            <a:r>
              <a:rPr lang="en-US" sz="2800" dirty="0" smtClean="0"/>
              <a:t>3.There are more than 200 coins from d__________ countries in our  collection.</a:t>
            </a:r>
          </a:p>
          <a:p>
            <a:r>
              <a:rPr lang="en-US" sz="2800" dirty="0" smtClean="0"/>
              <a:t>4.Collecting coins isn’t e___________, you know.</a:t>
            </a:r>
          </a:p>
          <a:p>
            <a:r>
              <a:rPr lang="en-US" sz="2800" dirty="0" smtClean="0"/>
              <a:t>5.You should know about different c____________ and their p____________.</a:t>
            </a:r>
          </a:p>
          <a:p>
            <a:r>
              <a:rPr lang="en-US" sz="2800" dirty="0" smtClean="0"/>
              <a:t>6.I haven’t got any  m___________ Russian coins in my c_____________.</a:t>
            </a:r>
          </a:p>
        </p:txBody>
      </p:sp>
      <p:pic>
        <p:nvPicPr>
          <p:cNvPr id="22530" name="Picture 2" descr="J:\CLIPART3\J023298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571636" cy="167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Homework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214311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Comic Sans MS" pitchFamily="66" charset="0"/>
              </a:rPr>
              <a:t>Ex. 10 p. 147</a:t>
            </a:r>
            <a:endParaRPr lang="ru-RU" sz="3200" b="1" i="1" dirty="0">
              <a:latin typeface="Comic Sans MS" pitchFamily="66" charset="0"/>
            </a:endParaRPr>
          </a:p>
        </p:txBody>
      </p:sp>
      <p:pic>
        <p:nvPicPr>
          <p:cNvPr id="21506" name="Picture 2" descr="J:\CLIPART2\J023205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857628"/>
            <a:ext cx="2143140" cy="2225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47997">
            <a:off x="2360211" y="355000"/>
            <a:ext cx="5085554" cy="62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omic Sans MS" pitchFamily="66" charset="0"/>
              </a:rPr>
              <a:t>BBC 1 /TV </a:t>
            </a:r>
            <a:r>
              <a:rPr lang="en-US" b="1" i="1" dirty="0" err="1" smtClean="0">
                <a:solidFill>
                  <a:srgbClr val="C00000"/>
                </a:solidFill>
                <a:latin typeface="Comic Sans MS" pitchFamily="66" charset="0"/>
              </a:rPr>
              <a:t>shedule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857784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 smtClean="0"/>
              <a:t>7.00 News</a:t>
            </a:r>
          </a:p>
          <a:p>
            <a:r>
              <a:rPr lang="en-US" sz="3100" b="1" dirty="0" smtClean="0"/>
              <a:t>9.00 All over the shop</a:t>
            </a:r>
          </a:p>
          <a:p>
            <a:r>
              <a:rPr lang="en-US" sz="3100" b="1" dirty="0" smtClean="0"/>
              <a:t>10.30 Can’t cook, won’t cook</a:t>
            </a:r>
          </a:p>
          <a:p>
            <a:r>
              <a:rPr lang="en-US" sz="3100" b="1" dirty="0" smtClean="0"/>
              <a:t>11.20 Skiing</a:t>
            </a:r>
          </a:p>
          <a:p>
            <a:r>
              <a:rPr lang="en-US" sz="3100" b="1" dirty="0" smtClean="0"/>
              <a:t>12.00 Regional news</a:t>
            </a:r>
          </a:p>
          <a:p>
            <a:r>
              <a:rPr lang="en-US" sz="3100" b="1" dirty="0" smtClean="0"/>
              <a:t>12.35 Going for a song</a:t>
            </a:r>
          </a:p>
          <a:p>
            <a:r>
              <a:rPr lang="en-US" sz="3100" b="1" dirty="0" smtClean="0"/>
              <a:t>1.00 Sesame Street</a:t>
            </a:r>
          </a:p>
          <a:p>
            <a:r>
              <a:rPr lang="en-US" sz="3100" b="1" dirty="0" smtClean="0"/>
              <a:t>3.30 Children’s BBC</a:t>
            </a:r>
          </a:p>
          <a:p>
            <a:r>
              <a:rPr lang="en-US" sz="3100" b="1" dirty="0" smtClean="0"/>
              <a:t>5.35Coronation street (soap)</a:t>
            </a:r>
          </a:p>
          <a:p>
            <a:r>
              <a:rPr lang="en-US" sz="3100" b="1" dirty="0" smtClean="0"/>
              <a:t>6.00 Weather</a:t>
            </a:r>
          </a:p>
          <a:p>
            <a:r>
              <a:rPr lang="en-US" sz="3100" b="1" dirty="0" smtClean="0"/>
              <a:t>6.30 World </a:t>
            </a:r>
            <a:r>
              <a:rPr lang="en-US" sz="3100" b="1" dirty="0"/>
              <a:t>M</a:t>
            </a:r>
            <a:r>
              <a:rPr lang="en-US" sz="3100" b="1" dirty="0" smtClean="0"/>
              <a:t>otor Sport</a:t>
            </a:r>
          </a:p>
          <a:p>
            <a:r>
              <a:rPr lang="en-US" sz="3100" b="1" dirty="0" smtClean="0"/>
              <a:t>7.05 Panorama</a:t>
            </a:r>
          </a:p>
          <a:p>
            <a:r>
              <a:rPr lang="en-US" sz="3100" b="1" dirty="0" smtClean="0"/>
              <a:t>8.00 Sledge Racing</a:t>
            </a:r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17712" y="16002088"/>
            <a:ext cx="13381038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142984"/>
            <a:ext cx="7786742" cy="40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'' </a:t>
            </a:r>
            <a:r>
              <a:rPr lang="ru-RU" sz="4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Twice happy is the man who has a hobby, for he has a hobby, for he has two worlds to live in…’’</a:t>
            </a:r>
            <a:endParaRPr lang="ru-RU" sz="4400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g</a:t>
            </a:r>
            <a:r>
              <a:rPr lang="en-US" sz="3200" dirty="0" smtClean="0">
                <a:latin typeface="Comic Sans MS" pitchFamily="66" charset="0"/>
              </a:rPr>
              <a:t>_ _ dening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143504" y="1000108"/>
            <a:ext cx="252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r</a:t>
            </a:r>
            <a:r>
              <a:rPr lang="en-US" sz="3200" dirty="0" smtClean="0">
                <a:latin typeface="Comic Sans MS" pitchFamily="66" charset="0"/>
              </a:rPr>
              <a:t>_gby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071678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s</a:t>
            </a:r>
            <a:r>
              <a:rPr lang="en-US" sz="3200" dirty="0" smtClean="0">
                <a:latin typeface="Comic Sans MS" pitchFamily="66" charset="0"/>
              </a:rPr>
              <a:t>p_ _t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214554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d</a:t>
            </a:r>
            <a:r>
              <a:rPr lang="en-US" sz="3200" dirty="0" smtClean="0">
                <a:latin typeface="Comic Sans MS" pitchFamily="66" charset="0"/>
              </a:rPr>
              <a:t>_ncing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2357430"/>
            <a:ext cx="210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p</a:t>
            </a:r>
            <a:r>
              <a:rPr lang="en-US" sz="3200" dirty="0" smtClean="0">
                <a:latin typeface="Comic Sans MS" pitchFamily="66" charset="0"/>
              </a:rPr>
              <a:t>ostc_ _d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643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t</a:t>
            </a:r>
            <a:r>
              <a:rPr lang="en-US" sz="3200" dirty="0" smtClean="0">
                <a:latin typeface="Comic Sans MS" pitchFamily="66" charset="0"/>
              </a:rPr>
              <a:t>h_ _tre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643314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r</a:t>
            </a:r>
            <a:r>
              <a:rPr lang="en-US" sz="3200" dirty="0" smtClean="0">
                <a:latin typeface="Comic Sans MS" pitchFamily="66" charset="0"/>
              </a:rPr>
              <a:t>_ _ding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643314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c</a:t>
            </a:r>
            <a:r>
              <a:rPr lang="en-US" sz="3200" dirty="0" smtClean="0">
                <a:latin typeface="Comic Sans MS" pitchFamily="66" charset="0"/>
              </a:rPr>
              <a:t>ol_ecting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5214950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t</a:t>
            </a:r>
            <a:r>
              <a:rPr lang="en-US" sz="3200" dirty="0" smtClean="0">
                <a:latin typeface="Comic Sans MS" pitchFamily="66" charset="0"/>
              </a:rPr>
              <a:t>r_velling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286388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_inema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214950"/>
            <a:ext cx="266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h</a:t>
            </a:r>
            <a:r>
              <a:rPr lang="en-US" sz="3200" dirty="0" smtClean="0">
                <a:latin typeface="Comic Sans MS" pitchFamily="66" charset="0"/>
              </a:rPr>
              <a:t>_ _seracing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g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ar</a:t>
            </a:r>
            <a:r>
              <a:rPr lang="en-US" sz="3200" dirty="0" smtClean="0">
                <a:latin typeface="Comic Sans MS" pitchFamily="66" charset="0"/>
              </a:rPr>
              <a:t>dening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143504" y="1000108"/>
            <a:ext cx="252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3200" dirty="0" smtClean="0">
                <a:latin typeface="Comic Sans MS" pitchFamily="66" charset="0"/>
              </a:rPr>
              <a:t>gby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071678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sp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en-US" sz="3200" dirty="0" smtClean="0">
                <a:latin typeface="Comic Sans MS" pitchFamily="66" charset="0"/>
              </a:rPr>
              <a:t>t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214554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latin typeface="Comic Sans MS" pitchFamily="66" charset="0"/>
              </a:rPr>
              <a:t>ncing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2357430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postc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ar</a:t>
            </a:r>
            <a:r>
              <a:rPr lang="en-US" sz="3200" dirty="0" smtClean="0">
                <a:latin typeface="Comic Sans MS" pitchFamily="66" charset="0"/>
              </a:rPr>
              <a:t>d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643314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</a:t>
            </a:r>
            <a:r>
              <a:rPr lang="en-US" sz="3200" dirty="0" smtClean="0">
                <a:latin typeface="Comic Sans MS" pitchFamily="66" charset="0"/>
              </a:rPr>
              <a:t>tre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643314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</a:t>
            </a:r>
            <a:r>
              <a:rPr lang="en-US" sz="3200" dirty="0" smtClean="0">
                <a:latin typeface="Comic Sans MS" pitchFamily="66" charset="0"/>
              </a:rPr>
              <a:t>ding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643314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col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3200" dirty="0" smtClean="0">
                <a:latin typeface="Comic Sans MS" pitchFamily="66" charset="0"/>
              </a:rPr>
              <a:t>ecting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5214950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tr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latin typeface="Comic Sans MS" pitchFamily="66" charset="0"/>
              </a:rPr>
              <a:t>velling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286388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latin typeface="Comic Sans MS" pitchFamily="66" charset="0"/>
              </a:rPr>
              <a:t>inema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214950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en-US" sz="3200" dirty="0" smtClean="0">
                <a:latin typeface="Comic Sans MS" pitchFamily="66" charset="0"/>
              </a:rPr>
              <a:t>seracing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643182"/>
            <a:ext cx="3236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I would  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…….,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1881412" cy="17145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1957393" cy="19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60"/>
            <a:ext cx="23465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265703" cy="18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3786190"/>
            <a:ext cx="2733660" cy="2050245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357694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1785926"/>
            <a:ext cx="1500198" cy="26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j021565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142984"/>
            <a:ext cx="2000232" cy="19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AMERI05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214942" y="2071678"/>
            <a:ext cx="1121896" cy="12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SPORT020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357950" y="214290"/>
            <a:ext cx="994351" cy="13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LANDS023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7143768" y="1285860"/>
            <a:ext cx="928694" cy="11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34" y="714356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o be fond of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643182"/>
            <a:ext cx="17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o 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keep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643446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o go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642918"/>
            <a:ext cx="6383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fit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571612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travelling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428868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secret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214686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o bed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4000504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music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4857760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old letters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5715016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or a walk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" name="Picture 6" descr="LANDS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3000372"/>
            <a:ext cx="1132602" cy="95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TOURS0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869433"/>
            <a:ext cx="1071570" cy="98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SECLFI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4572008"/>
            <a:ext cx="714348" cy="13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:\PHOTO2\J0316862.JPG"/>
          <p:cNvPicPr>
            <a:picLocks noChangeAspect="1" noChangeArrowheads="1"/>
          </p:cNvPicPr>
          <p:nvPr/>
        </p:nvPicPr>
        <p:blipFill>
          <a:blip r:embed="rId2">
            <a:lum bright="38000" contrast="-48000"/>
          </a:blip>
          <a:srcRect/>
          <a:stretch>
            <a:fillRect/>
          </a:stretch>
        </p:blipFill>
        <p:spPr bwMode="auto">
          <a:xfrm>
            <a:off x="285720" y="357166"/>
            <a:ext cx="8620310" cy="57319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023734">
            <a:off x="1643042" y="2643182"/>
            <a:ext cx="6324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C00000"/>
                </a:solidFill>
                <a:latin typeface="Comic Sans MS" pitchFamily="66" charset="0"/>
              </a:rPr>
              <a:t>My family hobbies</a:t>
            </a:r>
            <a:endParaRPr lang="ru-RU" sz="54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34855" cy="4002068"/>
          </a:xfrm>
          <a:prstGeom prst="rect">
            <a:avLst/>
          </a:prstGeom>
          <a:noFill/>
        </p:spPr>
      </p:pic>
      <p:pic>
        <p:nvPicPr>
          <p:cNvPr id="22530" name="Picture 2" descr="E:\Наши документы\JPEG Images\AllDay.ru_##.jpg_ 144 pics\AllDay.ru_1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7012" y="2714620"/>
            <a:ext cx="5736988" cy="4143380"/>
          </a:xfrm>
          <a:prstGeom prst="rect">
            <a:avLst/>
          </a:prstGeom>
          <a:noFill/>
        </p:spPr>
      </p:pic>
      <p:pic>
        <p:nvPicPr>
          <p:cNvPr id="22531" name="Picture 3" descr="E:\Наши документы\JPEG Images\AllDay.ru_##.jpg_ 144 pics\AllDay.ru_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7" y="2143116"/>
            <a:ext cx="3143272" cy="250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357166"/>
          <a:ext cx="842965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</TotalTime>
  <Words>298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Апекс</vt:lpstr>
      <vt:lpstr>Диаграмма</vt:lpstr>
      <vt:lpstr>Hobbies in our life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The most popular hobbies</vt:lpstr>
      <vt:lpstr>Are you a sport fan? </vt:lpstr>
      <vt:lpstr>Collecting ……..</vt:lpstr>
      <vt:lpstr>Homework</vt:lpstr>
      <vt:lpstr>BBC 1 /TV shedule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Hobbies in our life</dc:title>
  <dc:creator>SamLab.ws</dc:creator>
  <cp:lastModifiedBy>TATA</cp:lastModifiedBy>
  <cp:revision>32</cp:revision>
  <dcterms:created xsi:type="dcterms:W3CDTF">2009-03-18T17:46:04Z</dcterms:created>
  <dcterms:modified xsi:type="dcterms:W3CDTF">2010-05-19T18:33:53Z</dcterms:modified>
</cp:coreProperties>
</file>