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4D8F-E86C-4AEC-BE8B-44B524532647}" type="datetimeFigureOut">
              <a:rPr lang="ru-RU" smtClean="0"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0E16-9288-41C7-B6AF-52187A0460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537" t="19531" r="15039" b="45313"/>
          <a:stretch>
            <a:fillRect/>
          </a:stretch>
        </p:blipFill>
        <p:spPr bwMode="auto">
          <a:xfrm>
            <a:off x="214282" y="214290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300037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14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9805" t="18945" r="15038" b="45898"/>
          <a:stretch>
            <a:fillRect/>
          </a:stretch>
        </p:blipFill>
        <p:spPr bwMode="auto">
          <a:xfrm>
            <a:off x="5072066" y="214290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72264" y="300037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15</a:t>
            </a:r>
            <a:endParaRPr lang="ru-RU" dirty="0"/>
          </a:p>
        </p:txBody>
      </p:sp>
      <p:pic>
        <p:nvPicPr>
          <p:cNvPr id="2052" name="Picture 4" descr="D:\Мои документы\Открытый урок\Приложения1-фото\Вода 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071934" cy="3143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648866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24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50000" t="19726" r="14844" b="45117"/>
          <a:stretch>
            <a:fillRect/>
          </a:stretch>
        </p:blipFill>
        <p:spPr bwMode="auto">
          <a:xfrm>
            <a:off x="5072066" y="3357562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643702" y="648866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27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2010-01-23T15:03:32Z</dcterms:created>
  <dcterms:modified xsi:type="dcterms:W3CDTF">2010-01-23T15:04:39Z</dcterms:modified>
</cp:coreProperties>
</file>