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4FEF-0949-42C0-A1DC-61A8C2FDB094}" type="datetimeFigureOut">
              <a:rPr lang="ru-RU" smtClean="0"/>
              <a:pPr/>
              <a:t>13.02.2008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DE8F-0F22-4EDD-AD48-C8CF99F3D4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28604"/>
            <a:ext cx="8643998" cy="621510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Домашняя работа </a:t>
            </a:r>
          </a:p>
          <a:p>
            <a:r>
              <a:rPr lang="ru-RU" dirty="0"/>
              <a:t>Упражнение  158</a:t>
            </a:r>
          </a:p>
          <a:p>
            <a:r>
              <a:rPr lang="ru-RU" dirty="0"/>
              <a:t>Резиновый </a:t>
            </a:r>
            <a:r>
              <a:rPr lang="ru-RU" dirty="0" smtClean="0"/>
              <a:t>баллон </a:t>
            </a:r>
            <a:r>
              <a:rPr lang="ru-RU" dirty="0"/>
              <a:t>, интересная баллада туберкулезная бацилла, алюминиевая посуда кристаллическое состояние, кристальная форма, картинная галерея ,  дружный коллектив, некоторые привилегии, дистиллированная вода .</a:t>
            </a:r>
          </a:p>
          <a:p>
            <a:r>
              <a:rPr lang="ru-RU" dirty="0"/>
              <a:t>Водный бассейн ,ассистент профессора , свободная </a:t>
            </a:r>
            <a:r>
              <a:rPr lang="ru-RU" smtClean="0"/>
              <a:t>дисскусия</a:t>
            </a:r>
            <a:r>
              <a:rPr lang="ru-RU" dirty="0" smtClean="0"/>
              <a:t> </a:t>
            </a:r>
            <a:r>
              <a:rPr lang="ru-RU" dirty="0"/>
              <a:t>,всемирный конгресс ,быстрый процесс , воздушный десант, хорошие рессоры , </a:t>
            </a:r>
            <a:r>
              <a:rPr lang="ru-RU" dirty="0" smtClean="0"/>
              <a:t>неистощимые </a:t>
            </a:r>
            <a:r>
              <a:rPr lang="ru-RU" dirty="0"/>
              <a:t>ресурсы.</a:t>
            </a:r>
          </a:p>
          <a:p>
            <a:r>
              <a:rPr lang="ru-RU" dirty="0"/>
              <a:t>Стойкий иммунитет , подробные комментарии, глубокая драма , имитация кожи ,правительственное коммюнике.</a:t>
            </a:r>
          </a:p>
          <a:p>
            <a:r>
              <a:rPr lang="ru-RU" dirty="0"/>
              <a:t>Огромная территория, застекленная терраса ,остроумная карикатура  узкий коридор, суррогат кофе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2008-02-13T05:38:04Z</dcterms:created>
  <dcterms:modified xsi:type="dcterms:W3CDTF">2008-02-13T05:55:36Z</dcterms:modified>
</cp:coreProperties>
</file>