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D74863-41F9-47B9-96C8-37D0D9DA980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2E8ECD0-ECB2-4118-BE7D-98D422A07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772400" cy="4332558"/>
          </a:xfrm>
        </p:spPr>
        <p:txBody>
          <a:bodyPr/>
          <a:lstStyle/>
          <a:p>
            <a:pPr algn="ctr"/>
            <a:r>
              <a:rPr lang="ru-RU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Под-винь-тесь</a:t>
            </a: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472518" cy="4569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МОРЩИНИСТОЕ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785926"/>
            <a:ext cx="9929882" cy="4569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ПРИ-СЛУ-ШИ-ВАЛ-СЯ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686800" cy="4569634"/>
          </a:xfrm>
        </p:spPr>
        <p:txBody>
          <a:bodyPr>
            <a:normAutofit/>
          </a:bodyPr>
          <a:lstStyle/>
          <a:p>
            <a:endParaRPr lang="ru-RU" sz="6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ПРИСЛУШИВАЛСЯ</a:t>
            </a:r>
            <a:endParaRPr lang="ru-RU" sz="6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686800" cy="4641072"/>
          </a:xfrm>
        </p:spPr>
        <p:txBody>
          <a:bodyPr>
            <a:normAutofit/>
          </a:bodyPr>
          <a:lstStyle/>
          <a:p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НА-ЧЕР-ЧЕН-НЫ-Е</a:t>
            </a:r>
            <a:endParaRPr lang="ru-RU" sz="6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857364"/>
            <a:ext cx="8829708" cy="4498196"/>
          </a:xfrm>
        </p:spPr>
        <p:txBody>
          <a:bodyPr>
            <a:normAutofit/>
          </a:bodyPr>
          <a:lstStyle/>
          <a:p>
            <a:r>
              <a:rPr lang="ru-RU" sz="7900" b="1" dirty="0" smtClean="0">
                <a:latin typeface="Times New Roman" pitchFamily="18" charset="0"/>
                <a:cs typeface="Times New Roman" pitchFamily="18" charset="0"/>
              </a:rPr>
              <a:t>НАЧЕРЧЕННЫЕ</a:t>
            </a:r>
            <a:endParaRPr lang="ru-RU" sz="7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15370" cy="4712510"/>
          </a:xfrm>
        </p:spPr>
        <p:txBody>
          <a:bodyPr>
            <a:normAutofit/>
          </a:bodyPr>
          <a:lstStyle/>
          <a:p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ПОДВИНЬТЕСЬ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4855386"/>
          </a:xfrm>
        </p:spPr>
        <p:txBody>
          <a:bodyPr>
            <a:normAutofit/>
          </a:bodyPr>
          <a:lstStyle/>
          <a:p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ПО-КО-СИЛ-СЯ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rmAutofit/>
          </a:bodyPr>
          <a:lstStyle/>
          <a:p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ПОКОСИЛСЯ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2286016"/>
          </a:xfrm>
        </p:spPr>
        <p:txBody>
          <a:bodyPr>
            <a:normAutofit/>
          </a:bodyPr>
          <a:lstStyle/>
          <a:p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СПРА-ШИ-ВА-Е-ТЕ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3560"/>
            <a:ext cx="8329642" cy="486015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СПРАШИВАЕТЕ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855386"/>
          </a:xfrm>
        </p:spPr>
        <p:txBody>
          <a:bodyPr>
            <a:normAutofit/>
          </a:bodyPr>
          <a:lstStyle/>
          <a:p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НА-КЛО-НИЛ-СЯ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НАКЛОНИЛСЯ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0098" y="1357298"/>
            <a:ext cx="9644098" cy="5500702"/>
          </a:xfrm>
        </p:spPr>
        <p:txBody>
          <a:bodyPr>
            <a:normAutofit/>
          </a:bodyPr>
          <a:lstStyle/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6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МОР-ЩИ-НИС-ТО-Е</a:t>
            </a:r>
            <a:endParaRPr lang="ru-RU" sz="6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</TotalTime>
  <Words>22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Метро</vt:lpstr>
      <vt:lpstr>Под-винь-тесь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Под-винь-тесь</dc:title>
  <dc:creator>777777</dc:creator>
  <cp:lastModifiedBy>777777</cp:lastModifiedBy>
  <cp:revision>8</cp:revision>
  <dcterms:created xsi:type="dcterms:W3CDTF">2010-01-09T09:52:29Z</dcterms:created>
  <dcterms:modified xsi:type="dcterms:W3CDTF">2010-01-09T12:47:22Z</dcterms:modified>
</cp:coreProperties>
</file>