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6CE9-4585-45DF-A67C-6A7AA0F466E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D2E-EE7F-4F77-9F63-41067B0C3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6CE9-4585-45DF-A67C-6A7AA0F466E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D2E-EE7F-4F77-9F63-41067B0C3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6CE9-4585-45DF-A67C-6A7AA0F466E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D2E-EE7F-4F77-9F63-41067B0C3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6CE9-4585-45DF-A67C-6A7AA0F466E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D2E-EE7F-4F77-9F63-41067B0C3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6CE9-4585-45DF-A67C-6A7AA0F466E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D2E-EE7F-4F77-9F63-41067B0C3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6CE9-4585-45DF-A67C-6A7AA0F466E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D2E-EE7F-4F77-9F63-41067B0C3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6CE9-4585-45DF-A67C-6A7AA0F466E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D2E-EE7F-4F77-9F63-41067B0C3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6CE9-4585-45DF-A67C-6A7AA0F466E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D2E-EE7F-4F77-9F63-41067B0C3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6CE9-4585-45DF-A67C-6A7AA0F466E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D2E-EE7F-4F77-9F63-41067B0C3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6CE9-4585-45DF-A67C-6A7AA0F466E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45D2E-EE7F-4F77-9F63-41067B0C33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B6CE9-4585-45DF-A67C-6A7AA0F466E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945D2E-EE7F-4F77-9F63-41067B0C33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2B6CE9-4585-45DF-A67C-6A7AA0F466E2}" type="datetimeFigureOut">
              <a:rPr lang="ru-RU" smtClean="0"/>
              <a:pPr/>
              <a:t>27.01.2010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945D2E-EE7F-4F77-9F63-41067B0C33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285860"/>
            <a:ext cx="7851648" cy="2928958"/>
          </a:xfrm>
        </p:spPr>
        <p:txBody>
          <a:bodyPr>
            <a:noAutofit/>
          </a:bodyPr>
          <a:lstStyle/>
          <a:p>
            <a:r>
              <a:rPr lang="ru-RU" sz="4000" dirty="0" smtClean="0"/>
              <a:t>ОСНОВНЫЕ ТИПЫ ТРИГОНОМЕТРИЧЕСКИХ УРАВНЕНИЙ</a:t>
            </a:r>
            <a:r>
              <a:rPr lang="en-US" sz="4000" dirty="0" smtClean="0"/>
              <a:t> </a:t>
            </a:r>
            <a:r>
              <a:rPr lang="ru-RU" sz="4000" dirty="0" smtClean="0"/>
              <a:t>И МЕТОДЫ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ru-RU" sz="4000" dirty="0" smtClean="0"/>
              <a:t>ИХ РЕШЕНИЙ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357694"/>
            <a:ext cx="7854696" cy="121444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Обобщающий урок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86724" cy="164307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ФОРМУЛЫ ДЛЯ РЕШЕНИЯ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sz="3600" dirty="0" smtClean="0"/>
              <a:t>ПРОСТЕЙШИХ УРАВНЕНИЙ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en-US" dirty="0" smtClean="0"/>
              <a:t>		</a:t>
            </a:r>
            <a:r>
              <a:rPr lang="en-US" sz="3000" dirty="0" smtClean="0"/>
              <a:t>sin </a:t>
            </a:r>
            <a:r>
              <a:rPr lang="en-US" sz="3000" dirty="0"/>
              <a:t>x=a, </a:t>
            </a:r>
            <a:r>
              <a:rPr lang="ru-RU" sz="3000" dirty="0" err="1"/>
              <a:t>a</a:t>
            </a:r>
            <a:r>
              <a:rPr lang="ru-RU" sz="3000" dirty="0"/>
              <a:t> </a:t>
            </a:r>
            <a:r>
              <a:rPr lang="el-GR" sz="3000" dirty="0" smtClean="0"/>
              <a:t>ϵ</a:t>
            </a:r>
            <a:r>
              <a:rPr lang="ru-RU" sz="3000" dirty="0" smtClean="0"/>
              <a:t> [ -1;1]</a:t>
            </a:r>
          </a:p>
          <a:p>
            <a:pPr>
              <a:buNone/>
            </a:pPr>
            <a:r>
              <a:rPr lang="ru-RU" sz="3000" dirty="0" smtClean="0"/>
              <a:t> 		</a:t>
            </a:r>
            <a:r>
              <a:rPr lang="en-US" sz="3000" dirty="0" smtClean="0"/>
              <a:t>		</a:t>
            </a:r>
            <a:r>
              <a:rPr lang="ru-RU" sz="3000" dirty="0" err="1" smtClean="0"/>
              <a:t>х</a:t>
            </a:r>
            <a:r>
              <a:rPr lang="ru-RU" sz="3000" dirty="0" smtClean="0"/>
              <a:t> </a:t>
            </a:r>
            <a:r>
              <a:rPr lang="ru-RU" sz="3000" dirty="0"/>
              <a:t>= </a:t>
            </a:r>
            <a:r>
              <a:rPr lang="ru-RU" sz="3000" dirty="0" smtClean="0"/>
              <a:t>(-1)</a:t>
            </a:r>
            <a:r>
              <a:rPr lang="en-US" sz="3000" dirty="0" smtClean="0"/>
              <a:t>ⁿ</a:t>
            </a:r>
            <a:r>
              <a:rPr lang="ru-RU" sz="3000" dirty="0" smtClean="0"/>
              <a:t> </a:t>
            </a:r>
            <a:r>
              <a:rPr lang="ru-RU" sz="3000" dirty="0" err="1" smtClean="0"/>
              <a:t>arcsin</a:t>
            </a:r>
            <a:r>
              <a:rPr lang="ru-RU" sz="3000" dirty="0" smtClean="0"/>
              <a:t> </a:t>
            </a:r>
            <a:r>
              <a:rPr lang="ru-RU" sz="3000" dirty="0" err="1" smtClean="0"/>
              <a:t>а+</a:t>
            </a:r>
            <a:r>
              <a:rPr lang="el-GR" sz="3000" dirty="0" smtClean="0"/>
              <a:t>π</a:t>
            </a:r>
            <a:r>
              <a:rPr lang="en-US" sz="3000" dirty="0" smtClean="0"/>
              <a:t>n,</a:t>
            </a:r>
            <a:r>
              <a:rPr lang="ru-RU" sz="3000" dirty="0" smtClean="0"/>
              <a:t> </a:t>
            </a:r>
            <a:r>
              <a:rPr lang="en-US" sz="3000" dirty="0" smtClean="0"/>
              <a:t> n</a:t>
            </a:r>
            <a:r>
              <a:rPr lang="el-GR" sz="3000" dirty="0" smtClean="0"/>
              <a:t>ϵ</a:t>
            </a:r>
            <a:r>
              <a:rPr lang="en-US" sz="3000" dirty="0" smtClean="0"/>
              <a:t>Ƶ</a:t>
            </a:r>
            <a:endParaRPr lang="ru-RU" sz="3000" dirty="0"/>
          </a:p>
          <a:p>
            <a:pPr>
              <a:buNone/>
            </a:pPr>
            <a:r>
              <a:rPr lang="ru-RU" sz="3000" dirty="0" smtClean="0"/>
              <a:t> </a:t>
            </a:r>
            <a:r>
              <a:rPr lang="en-US" sz="3000" dirty="0" smtClean="0"/>
              <a:t>				</a:t>
            </a:r>
            <a:r>
              <a:rPr lang="en-US" sz="3000" dirty="0" err="1" smtClean="0"/>
              <a:t>cos</a:t>
            </a:r>
            <a:r>
              <a:rPr lang="en-US" sz="3000" dirty="0" smtClean="0"/>
              <a:t> x</a:t>
            </a:r>
            <a:r>
              <a:rPr lang="ru-RU" sz="3000" dirty="0" smtClean="0"/>
              <a:t>= </a:t>
            </a:r>
            <a:r>
              <a:rPr lang="ru-RU" sz="3000" dirty="0"/>
              <a:t>а, </a:t>
            </a:r>
            <a:r>
              <a:rPr lang="ru-RU" sz="3000" dirty="0" smtClean="0"/>
              <a:t>а</a:t>
            </a:r>
            <a:r>
              <a:rPr lang="el-GR" sz="3000" dirty="0" smtClean="0"/>
              <a:t>ϵ[</a:t>
            </a:r>
            <a:r>
              <a:rPr lang="en-US" sz="3000" dirty="0" smtClean="0"/>
              <a:t>-1;1]</a:t>
            </a:r>
            <a:r>
              <a:rPr lang="ru-RU" sz="3000" dirty="0" smtClean="0"/>
              <a:t>  </a:t>
            </a:r>
            <a:endParaRPr lang="ru-RU" sz="3000" dirty="0"/>
          </a:p>
          <a:p>
            <a:pPr>
              <a:buNone/>
            </a:pPr>
            <a:r>
              <a:rPr lang="en-US" sz="3000" dirty="0" smtClean="0"/>
              <a:t>				</a:t>
            </a:r>
            <a:r>
              <a:rPr lang="ru-RU" sz="3000" dirty="0" err="1" smtClean="0"/>
              <a:t>х</a:t>
            </a:r>
            <a:r>
              <a:rPr lang="ru-RU" sz="3000" dirty="0" smtClean="0"/>
              <a:t> </a:t>
            </a:r>
            <a:r>
              <a:rPr lang="ru-RU" sz="3000" dirty="0"/>
              <a:t>= </a:t>
            </a:r>
            <a:r>
              <a:rPr lang="ru-RU" sz="3000" dirty="0" err="1" smtClean="0"/>
              <a:t>±arccos</a:t>
            </a:r>
            <a:r>
              <a:rPr lang="ru-RU" sz="3000" dirty="0" smtClean="0"/>
              <a:t> </a:t>
            </a:r>
            <a:r>
              <a:rPr lang="ru-RU" sz="3000" dirty="0" err="1"/>
              <a:t>a</a:t>
            </a:r>
            <a:r>
              <a:rPr lang="ru-RU" sz="3000" dirty="0"/>
              <a:t> + 2 </a:t>
            </a:r>
            <a:r>
              <a:rPr lang="el-GR" sz="3000" dirty="0" smtClean="0"/>
              <a:t>π</a:t>
            </a:r>
            <a:r>
              <a:rPr lang="en-US" sz="3000" dirty="0" smtClean="0"/>
              <a:t>n</a:t>
            </a:r>
            <a:r>
              <a:rPr lang="en-US" sz="3000" dirty="0"/>
              <a:t>, </a:t>
            </a:r>
            <a:r>
              <a:rPr lang="en-US" sz="3000" dirty="0" smtClean="0"/>
              <a:t>n</a:t>
            </a:r>
            <a:r>
              <a:rPr lang="el-GR" sz="3000" dirty="0" smtClean="0"/>
              <a:t>ϵ</a:t>
            </a:r>
            <a:r>
              <a:rPr lang="en-US" sz="3000" dirty="0" smtClean="0"/>
              <a:t> </a:t>
            </a:r>
            <a:r>
              <a:rPr lang="ru-RU" sz="3000" dirty="0"/>
              <a:t>Ƶ</a:t>
            </a:r>
          </a:p>
          <a:p>
            <a:pPr>
              <a:buNone/>
            </a:pPr>
            <a:r>
              <a:rPr lang="en-US" sz="3000" dirty="0" smtClean="0"/>
              <a:t>		</a:t>
            </a:r>
            <a:r>
              <a:rPr lang="ru-RU" sz="3000" dirty="0" smtClean="0"/>
              <a:t> </a:t>
            </a:r>
            <a:r>
              <a:rPr lang="en-US" sz="3000" dirty="0" smtClean="0"/>
              <a:t>		</a:t>
            </a:r>
            <a:r>
              <a:rPr lang="en-US" sz="3000" dirty="0" err="1" smtClean="0"/>
              <a:t>tg</a:t>
            </a:r>
            <a:r>
              <a:rPr lang="en-US" sz="3000" dirty="0" smtClean="0"/>
              <a:t> x=a, </a:t>
            </a:r>
            <a:r>
              <a:rPr lang="ru-RU" sz="3000" dirty="0" smtClean="0"/>
              <a:t>а </a:t>
            </a:r>
            <a:r>
              <a:rPr lang="el-GR" sz="3000" dirty="0" smtClean="0"/>
              <a:t>ϵ</a:t>
            </a:r>
            <a:r>
              <a:rPr lang="ru-RU" sz="3000" dirty="0" smtClean="0"/>
              <a:t>  </a:t>
            </a:r>
            <a:r>
              <a:rPr lang="ru-RU" sz="3000" dirty="0"/>
              <a:t>R</a:t>
            </a:r>
          </a:p>
          <a:p>
            <a:pPr>
              <a:buNone/>
            </a:pPr>
            <a:r>
              <a:rPr lang="en-US" sz="3000" dirty="0" smtClean="0"/>
              <a:t>				</a:t>
            </a:r>
            <a:r>
              <a:rPr lang="ru-RU" sz="3000" dirty="0" err="1" smtClean="0"/>
              <a:t>х</a:t>
            </a:r>
            <a:r>
              <a:rPr lang="ru-RU" sz="3000" dirty="0" smtClean="0"/>
              <a:t> </a:t>
            </a:r>
            <a:r>
              <a:rPr lang="ru-RU" sz="3000" dirty="0"/>
              <a:t>= </a:t>
            </a:r>
            <a:r>
              <a:rPr lang="en-US" sz="3000" dirty="0" err="1"/>
              <a:t>arctg</a:t>
            </a:r>
            <a:r>
              <a:rPr lang="en-US" sz="3000" dirty="0"/>
              <a:t> a +  </a:t>
            </a:r>
            <a:r>
              <a:rPr lang="el-GR" sz="3000" dirty="0" smtClean="0"/>
              <a:t>π</a:t>
            </a:r>
            <a:r>
              <a:rPr lang="en-US" sz="3000" dirty="0" smtClean="0"/>
              <a:t>m</a:t>
            </a:r>
            <a:r>
              <a:rPr lang="en-US" sz="3000" dirty="0"/>
              <a:t>, m </a:t>
            </a:r>
            <a:r>
              <a:rPr lang="el-GR" sz="3000" dirty="0" smtClean="0"/>
              <a:t>ϵ</a:t>
            </a:r>
            <a:r>
              <a:rPr lang="en-US" sz="3000" dirty="0" smtClean="0"/>
              <a:t> </a:t>
            </a:r>
            <a:r>
              <a:rPr lang="en-US" sz="3000" dirty="0"/>
              <a:t>Ƶ</a:t>
            </a:r>
            <a:endParaRPr lang="ru-RU" sz="3000" dirty="0"/>
          </a:p>
          <a:p>
            <a:pPr>
              <a:buNone/>
            </a:pPr>
            <a:r>
              <a:rPr lang="en-US" sz="3000" dirty="0" smtClean="0"/>
              <a:t>				</a:t>
            </a:r>
            <a:r>
              <a:rPr lang="en-US" sz="3000" dirty="0" err="1" smtClean="0"/>
              <a:t>ctg</a:t>
            </a:r>
            <a:r>
              <a:rPr lang="en-US" sz="3000" dirty="0" smtClean="0"/>
              <a:t> </a:t>
            </a:r>
            <a:r>
              <a:rPr lang="en-US" sz="3000" dirty="0"/>
              <a:t>х = a, a </a:t>
            </a:r>
            <a:r>
              <a:rPr lang="el-GR" sz="3000" dirty="0" smtClean="0"/>
              <a:t>ϵ</a:t>
            </a:r>
            <a:r>
              <a:rPr lang="en-US" sz="3000" dirty="0" smtClean="0"/>
              <a:t>  </a:t>
            </a:r>
            <a:r>
              <a:rPr lang="en-US" sz="3000" dirty="0"/>
              <a:t>R</a:t>
            </a:r>
            <a:endParaRPr lang="ru-RU" sz="3000" dirty="0"/>
          </a:p>
          <a:p>
            <a:pPr>
              <a:buNone/>
            </a:pPr>
            <a:r>
              <a:rPr lang="en-US" sz="3000" dirty="0" smtClean="0"/>
              <a:t>				x </a:t>
            </a:r>
            <a:r>
              <a:rPr lang="en-US" sz="3000" dirty="0"/>
              <a:t>= </a:t>
            </a:r>
            <a:r>
              <a:rPr lang="en-US" sz="3000" dirty="0" err="1" smtClean="0"/>
              <a:t>arcctg</a:t>
            </a:r>
            <a:r>
              <a:rPr lang="en-US" sz="3000" dirty="0" smtClean="0"/>
              <a:t> </a:t>
            </a:r>
            <a:r>
              <a:rPr lang="en-US" sz="3000" dirty="0"/>
              <a:t>a +  </a:t>
            </a:r>
            <a:r>
              <a:rPr lang="el-GR" sz="3000" dirty="0" smtClean="0"/>
              <a:t>π</a:t>
            </a:r>
            <a:r>
              <a:rPr lang="en-US" sz="3000" dirty="0" smtClean="0"/>
              <a:t>m</a:t>
            </a:r>
            <a:r>
              <a:rPr lang="en-US" sz="3000" dirty="0"/>
              <a:t>, m </a:t>
            </a:r>
            <a:r>
              <a:rPr lang="el-GR" sz="3000" dirty="0" smtClean="0"/>
              <a:t>ϵ</a:t>
            </a:r>
            <a:r>
              <a:rPr lang="en-US" sz="3000" dirty="0" smtClean="0"/>
              <a:t> </a:t>
            </a:r>
            <a:r>
              <a:rPr lang="en-US" sz="3000" dirty="0"/>
              <a:t>Ƶ</a:t>
            </a:r>
            <a:endParaRPr lang="ru-RU" sz="3000" dirty="0"/>
          </a:p>
          <a:p>
            <a:pPr>
              <a:buNone/>
            </a:pPr>
            <a:r>
              <a:rPr lang="en-US" dirty="0"/>
              <a:t> </a:t>
            </a: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28588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УРАВНЕНИЕ, В КОТОРЫХ ВСЕ ФУНКЦИИ ВЫРАЖАЮТСЯ ЧЕРЕЗ ОДНУ ТРИГОНОМЕТРИЧЕСКУЮ ФУНКЦИЮ ОТ ОДНОГО И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ТОГО ЖЕ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АРГУМЕНТА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86058"/>
            <a:ext cx="8715436" cy="334010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		sin ² x – </a:t>
            </a:r>
            <a:r>
              <a:rPr lang="en-US" sz="2400" dirty="0" err="1" smtClean="0"/>
              <a:t>cos</a:t>
            </a:r>
            <a:r>
              <a:rPr lang="en-US" sz="2400" dirty="0" smtClean="0"/>
              <a:t>  x – 1 = 0</a:t>
            </a:r>
          </a:p>
          <a:p>
            <a:pPr>
              <a:buNone/>
            </a:pPr>
            <a:r>
              <a:rPr lang="en-US" sz="2400" dirty="0" smtClean="0"/>
              <a:t>			sin ²x = 1-cos ²x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cos</a:t>
            </a:r>
            <a:r>
              <a:rPr lang="en-US" sz="2400" dirty="0" smtClean="0"/>
              <a:t> ² x +</a:t>
            </a:r>
            <a:r>
              <a:rPr lang="en-US" sz="2400" dirty="0" err="1" smtClean="0"/>
              <a:t>cos</a:t>
            </a:r>
            <a:r>
              <a:rPr lang="en-US" sz="2400" dirty="0" smtClean="0"/>
              <a:t> x = 0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cos</a:t>
            </a:r>
            <a:r>
              <a:rPr lang="en-US" sz="2400" dirty="0" smtClean="0"/>
              <a:t> x</a:t>
            </a:r>
            <a:r>
              <a:rPr lang="ru-RU" sz="2400" dirty="0" smtClean="0"/>
              <a:t> ·</a:t>
            </a:r>
            <a:r>
              <a:rPr lang="en-US" sz="2400" dirty="0" smtClean="0"/>
              <a:t> (</a:t>
            </a:r>
            <a:r>
              <a:rPr lang="en-US" sz="2400" dirty="0" err="1" smtClean="0"/>
              <a:t>cos</a:t>
            </a:r>
            <a:r>
              <a:rPr lang="en-US" sz="2400" dirty="0" smtClean="0"/>
              <a:t> x+1) = 0</a:t>
            </a:r>
          </a:p>
          <a:p>
            <a:pPr>
              <a:buNone/>
            </a:pPr>
            <a:r>
              <a:rPr lang="en-US" sz="2400" dirty="0" smtClean="0"/>
              <a:t>			</a:t>
            </a:r>
            <a:r>
              <a:rPr lang="en-US" sz="2400" dirty="0" err="1" smtClean="0"/>
              <a:t>cos</a:t>
            </a:r>
            <a:r>
              <a:rPr lang="en-US" sz="2400" dirty="0" smtClean="0"/>
              <a:t> x = </a:t>
            </a:r>
            <a:r>
              <a:rPr lang="en-US" sz="2400" dirty="0" smtClean="0"/>
              <a:t>0</a:t>
            </a:r>
            <a:r>
              <a:rPr lang="ru-RU" sz="2400" dirty="0" smtClean="0"/>
              <a:t>       </a:t>
            </a:r>
            <a:r>
              <a:rPr lang="en-US" sz="2400" dirty="0" smtClean="0"/>
              <a:t> </a:t>
            </a:r>
            <a:r>
              <a:rPr lang="ru-RU" sz="2400" dirty="0" smtClean="0"/>
              <a:t>или </a:t>
            </a:r>
            <a:r>
              <a:rPr lang="ru-RU" sz="2400" dirty="0" smtClean="0"/>
              <a:t>         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n-US" sz="2400" dirty="0" smtClean="0"/>
              <a:t>x= 1</a:t>
            </a:r>
          </a:p>
          <a:p>
            <a:pPr>
              <a:buNone/>
            </a:pPr>
            <a:r>
              <a:rPr lang="en-US" sz="2400" dirty="0" smtClean="0"/>
              <a:t>			x = (</a:t>
            </a:r>
            <a:r>
              <a:rPr lang="el-GR" sz="2400" dirty="0" smtClean="0"/>
              <a:t>π</a:t>
            </a:r>
            <a:r>
              <a:rPr lang="en-US" sz="2400" dirty="0" smtClean="0"/>
              <a:t> </a:t>
            </a:r>
            <a:r>
              <a:rPr lang="ru-RU" sz="2400" dirty="0" smtClean="0"/>
              <a:t>/</a:t>
            </a:r>
            <a:r>
              <a:rPr lang="en-US" sz="2400" dirty="0" smtClean="0"/>
              <a:t>2) + </a:t>
            </a:r>
            <a:r>
              <a:rPr lang="el-GR" sz="2400" dirty="0" smtClean="0"/>
              <a:t>π</a:t>
            </a:r>
            <a:r>
              <a:rPr lang="en-US" sz="2400" dirty="0" smtClean="0"/>
              <a:t>n, n </a:t>
            </a:r>
            <a:r>
              <a:rPr lang="el-GR" sz="2400" dirty="0" smtClean="0"/>
              <a:t>ϵ</a:t>
            </a:r>
            <a:r>
              <a:rPr lang="en-US" sz="2400" dirty="0" smtClean="0"/>
              <a:t>Ƶ</a:t>
            </a:r>
            <a:r>
              <a:rPr lang="ru-RU" sz="2400" dirty="0" smtClean="0"/>
              <a:t>      </a:t>
            </a:r>
            <a:r>
              <a:rPr lang="en-US" sz="2400" dirty="0" smtClean="0"/>
              <a:t>x </a:t>
            </a:r>
            <a:r>
              <a:rPr lang="en-US" sz="2400" dirty="0" smtClean="0"/>
              <a:t>= </a:t>
            </a:r>
            <a:r>
              <a:rPr lang="el-GR" sz="2400" dirty="0" smtClean="0"/>
              <a:t>π</a:t>
            </a:r>
            <a:r>
              <a:rPr lang="en-US" sz="2400" dirty="0" smtClean="0"/>
              <a:t> + 2</a:t>
            </a:r>
            <a:r>
              <a:rPr lang="el-GR" sz="2400" dirty="0" smtClean="0"/>
              <a:t>π</a:t>
            </a:r>
            <a:r>
              <a:rPr lang="en-US" sz="2400" dirty="0" smtClean="0"/>
              <a:t>m, m</a:t>
            </a:r>
            <a:r>
              <a:rPr lang="el-GR" sz="2400" dirty="0" smtClean="0"/>
              <a:t>ϵ</a:t>
            </a:r>
            <a:r>
              <a:rPr lang="en-US" sz="2400" dirty="0" smtClean="0"/>
              <a:t>Ƶ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1643050"/>
            <a:ext cx="608193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 </a:t>
            </a:r>
            <a:r>
              <a:rPr lang="en-US" sz="4400" b="1" dirty="0" smtClean="0"/>
              <a:t>sin </a:t>
            </a:r>
            <a:r>
              <a:rPr lang="ru-RU" sz="4400" b="1" baseline="30000" dirty="0" smtClean="0"/>
              <a:t>2</a:t>
            </a:r>
            <a:r>
              <a:rPr lang="en-US" sz="4400" b="1" dirty="0" smtClean="0"/>
              <a:t> </a:t>
            </a:r>
            <a:r>
              <a:rPr lang="en-US" sz="4400" b="1" dirty="0" smtClean="0"/>
              <a:t>x </a:t>
            </a:r>
            <a:r>
              <a:rPr lang="ru-RU" sz="4400" b="1" dirty="0" smtClean="0"/>
              <a:t>–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cos</a:t>
            </a:r>
            <a:r>
              <a:rPr lang="en-US" sz="4400" b="1" dirty="0" smtClean="0"/>
              <a:t> </a:t>
            </a:r>
            <a:r>
              <a:rPr lang="en-US" sz="4400" b="1" dirty="0" smtClean="0"/>
              <a:t> x</a:t>
            </a:r>
            <a:r>
              <a:rPr lang="ru-RU" sz="4400" b="1" dirty="0" smtClean="0"/>
              <a:t> - 1</a:t>
            </a:r>
            <a:r>
              <a:rPr lang="en-US" sz="4400" b="1" dirty="0" smtClean="0"/>
              <a:t> </a:t>
            </a:r>
            <a:r>
              <a:rPr lang="en-US" sz="4400" b="1" dirty="0" smtClean="0"/>
              <a:t>= </a:t>
            </a:r>
            <a:r>
              <a:rPr lang="ru-RU" sz="4400" b="1" dirty="0" smtClean="0"/>
              <a:t>0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41835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УРАВНЕНИЯ ОДНОРОДНЫЕ ОТНОСИТЕЛЬНО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X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COS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3 </a:t>
            </a:r>
            <a:r>
              <a:rPr lang="en-US" sz="2800" dirty="0" smtClean="0"/>
              <a:t>sin ² x + 4 sin x </a:t>
            </a:r>
            <a:r>
              <a:rPr lang="en-US" sz="2800" dirty="0" err="1" smtClean="0"/>
              <a:t>cos</a:t>
            </a:r>
            <a:r>
              <a:rPr lang="en-US" sz="2800" dirty="0" smtClean="0"/>
              <a:t> x + </a:t>
            </a:r>
            <a:r>
              <a:rPr lang="en-US" sz="2800" dirty="0" err="1" smtClean="0"/>
              <a:t>cos</a:t>
            </a:r>
            <a:r>
              <a:rPr lang="en-US" sz="2800" dirty="0" smtClean="0"/>
              <a:t> ² x = 0</a:t>
            </a:r>
          </a:p>
          <a:p>
            <a:pPr>
              <a:buNone/>
            </a:pPr>
            <a:r>
              <a:rPr lang="ru-RU" sz="2800" dirty="0" smtClean="0"/>
              <a:t>Разделим </a:t>
            </a:r>
            <a:r>
              <a:rPr lang="ru-RU" sz="2800" dirty="0" smtClean="0"/>
              <a:t>на </a:t>
            </a:r>
            <a:r>
              <a:rPr lang="en-US" sz="2800" dirty="0" err="1" smtClean="0"/>
              <a:t>cos</a:t>
            </a:r>
            <a:r>
              <a:rPr lang="en-US" sz="2800" dirty="0" smtClean="0"/>
              <a:t> ² x ≠ 0</a:t>
            </a:r>
          </a:p>
          <a:p>
            <a:pPr>
              <a:buNone/>
            </a:pPr>
            <a:r>
              <a:rPr lang="en-US" sz="2800" dirty="0" smtClean="0"/>
              <a:t>3tg </a:t>
            </a:r>
            <a:r>
              <a:rPr lang="en-US" sz="2800" dirty="0" smtClean="0"/>
              <a:t>² x + 4 </a:t>
            </a:r>
            <a:r>
              <a:rPr lang="en-US" sz="2800" dirty="0" err="1" smtClean="0"/>
              <a:t>tg</a:t>
            </a:r>
            <a:r>
              <a:rPr lang="en-US" sz="2800" dirty="0" smtClean="0"/>
              <a:t> x + 1 = 0</a:t>
            </a:r>
          </a:p>
          <a:p>
            <a:pPr>
              <a:buNone/>
            </a:pPr>
            <a:r>
              <a:rPr lang="ru-RU" sz="2800" dirty="0" smtClean="0"/>
              <a:t>Замена </a:t>
            </a:r>
            <a:r>
              <a:rPr lang="en-US" sz="2800" dirty="0" err="1" smtClean="0"/>
              <a:t>tg</a:t>
            </a:r>
            <a:r>
              <a:rPr lang="en-US" sz="2800" dirty="0" smtClean="0"/>
              <a:t> x= t</a:t>
            </a:r>
          </a:p>
          <a:p>
            <a:pPr>
              <a:buNone/>
            </a:pPr>
            <a:r>
              <a:rPr lang="en-US" sz="2800" dirty="0" smtClean="0"/>
              <a:t>3t² </a:t>
            </a:r>
            <a:r>
              <a:rPr lang="en-US" sz="2800" dirty="0" smtClean="0"/>
              <a:t>+ 4t + 1 = 0</a:t>
            </a:r>
          </a:p>
          <a:p>
            <a:pPr>
              <a:buNone/>
            </a:pPr>
            <a:r>
              <a:rPr lang="en-US" sz="2800" dirty="0" smtClean="0"/>
              <a:t>t</a:t>
            </a:r>
            <a:r>
              <a:rPr lang="en-US" sz="2800" dirty="0" smtClean="0"/>
              <a:t>₁ = -1    </a:t>
            </a:r>
            <a:r>
              <a:rPr lang="ru-RU" sz="2800" dirty="0" smtClean="0"/>
              <a:t>            или       </a:t>
            </a:r>
            <a:r>
              <a:rPr lang="en-US" sz="2800" dirty="0" smtClean="0"/>
              <a:t> </a:t>
            </a:r>
            <a:r>
              <a:rPr lang="en-US" sz="2800" dirty="0" smtClean="0"/>
              <a:t>t ₂ = - 1/3</a:t>
            </a:r>
          </a:p>
          <a:p>
            <a:pPr>
              <a:buNone/>
            </a:pPr>
            <a:r>
              <a:rPr lang="en-US" sz="2800" dirty="0" err="1" smtClean="0"/>
              <a:t>tg</a:t>
            </a:r>
            <a:r>
              <a:rPr lang="en-US" sz="2800" dirty="0" smtClean="0"/>
              <a:t> </a:t>
            </a:r>
            <a:r>
              <a:rPr lang="en-US" sz="2800" dirty="0" smtClean="0"/>
              <a:t>x = -1   </a:t>
            </a:r>
            <a:r>
              <a:rPr lang="ru-RU" sz="2800" dirty="0" smtClean="0"/>
              <a:t>                        </a:t>
            </a:r>
            <a:r>
              <a:rPr lang="en-US" sz="2800" dirty="0" smtClean="0"/>
              <a:t> </a:t>
            </a:r>
            <a:r>
              <a:rPr lang="en-US" sz="2800" dirty="0" err="1" smtClean="0"/>
              <a:t>tg</a:t>
            </a:r>
            <a:r>
              <a:rPr lang="en-US" sz="2800" dirty="0" smtClean="0"/>
              <a:t> x = - 1/3</a:t>
            </a:r>
          </a:p>
          <a:p>
            <a:pPr>
              <a:buNone/>
            </a:pPr>
            <a:r>
              <a:rPr lang="en-US" sz="2800" dirty="0" smtClean="0"/>
              <a:t>x </a:t>
            </a:r>
            <a:r>
              <a:rPr lang="en-US" sz="2800" dirty="0" smtClean="0"/>
              <a:t>= - </a:t>
            </a:r>
            <a:r>
              <a:rPr lang="el-GR" sz="2800" dirty="0" smtClean="0"/>
              <a:t>π</a:t>
            </a:r>
            <a:r>
              <a:rPr lang="en-US" sz="2800" dirty="0" smtClean="0"/>
              <a:t>/4 +</a:t>
            </a:r>
            <a:r>
              <a:rPr lang="el-GR" sz="2800" dirty="0" smtClean="0"/>
              <a:t>π</a:t>
            </a:r>
            <a:r>
              <a:rPr lang="en-US" sz="2800" dirty="0" smtClean="0"/>
              <a:t> n,  n </a:t>
            </a:r>
            <a:r>
              <a:rPr lang="el-GR" sz="2800" dirty="0" smtClean="0"/>
              <a:t>ϵ</a:t>
            </a:r>
            <a:r>
              <a:rPr lang="en-US" sz="2800" dirty="0" smtClean="0"/>
              <a:t>Ƶ</a:t>
            </a:r>
            <a:r>
              <a:rPr lang="ru-RU" sz="2800" dirty="0" smtClean="0"/>
              <a:t>       </a:t>
            </a:r>
            <a:r>
              <a:rPr lang="en-US" sz="2800" dirty="0" smtClean="0"/>
              <a:t>x </a:t>
            </a:r>
            <a:r>
              <a:rPr lang="en-US" sz="2800" dirty="0" smtClean="0"/>
              <a:t>= - </a:t>
            </a:r>
            <a:r>
              <a:rPr lang="en-US" sz="2800" dirty="0" err="1" smtClean="0"/>
              <a:t>arctg</a:t>
            </a:r>
            <a:r>
              <a:rPr lang="en-US" sz="2800" dirty="0" smtClean="0"/>
              <a:t> 1/3 + </a:t>
            </a:r>
            <a:r>
              <a:rPr lang="el-GR" sz="2800" dirty="0" smtClean="0"/>
              <a:t>π</a:t>
            </a:r>
            <a:r>
              <a:rPr lang="en-US" sz="2800" dirty="0" smtClean="0"/>
              <a:t>m, m </a:t>
            </a:r>
            <a:r>
              <a:rPr lang="el-GR" sz="2800" dirty="0" smtClean="0"/>
              <a:t>ϵ</a:t>
            </a:r>
            <a:r>
              <a:rPr lang="en-US" sz="2800" dirty="0" smtClean="0"/>
              <a:t>Ƶ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071546"/>
            <a:ext cx="80064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3 sin ² x + 4 sin x </a:t>
            </a:r>
            <a:r>
              <a:rPr lang="en-US" sz="4000" b="1" dirty="0" err="1" smtClean="0"/>
              <a:t>cos</a:t>
            </a:r>
            <a:r>
              <a:rPr lang="en-US" sz="4000" b="1" dirty="0" smtClean="0"/>
              <a:t> x + </a:t>
            </a:r>
            <a:r>
              <a:rPr lang="en-US" sz="4000" b="1" dirty="0" err="1" smtClean="0"/>
              <a:t>cos</a:t>
            </a:r>
            <a:r>
              <a:rPr lang="en-US" sz="4000" b="1" dirty="0" smtClean="0"/>
              <a:t> ² x = 0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3266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УРАВНЕНИЯ, СВОДЯЩИЕСЯ К 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ОДНОРОДНЫМ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ru-RU" sz="2800" dirty="0" smtClean="0"/>
              <a:t>3</a:t>
            </a:r>
            <a:r>
              <a:rPr lang="en-US" sz="2800" dirty="0" smtClean="0"/>
              <a:t> </a:t>
            </a:r>
            <a:r>
              <a:rPr lang="en-US" sz="2800" dirty="0" smtClean="0"/>
              <a:t>sin ²x – sin x </a:t>
            </a:r>
            <a:r>
              <a:rPr lang="en-US" sz="2800" dirty="0" err="1" smtClean="0"/>
              <a:t>cos</a:t>
            </a:r>
            <a:r>
              <a:rPr lang="en-US" sz="2800" dirty="0" smtClean="0"/>
              <a:t> x – 4 </a:t>
            </a:r>
            <a:r>
              <a:rPr lang="en-US" sz="2800" dirty="0" err="1" smtClean="0"/>
              <a:t>cos</a:t>
            </a:r>
            <a:r>
              <a:rPr lang="en-US" sz="2800" dirty="0" smtClean="0"/>
              <a:t> ² x = 2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3 sin ² x- sin x · </a:t>
            </a:r>
            <a:r>
              <a:rPr lang="en-US" sz="2400" dirty="0" err="1" smtClean="0"/>
              <a:t>cos</a:t>
            </a:r>
            <a:r>
              <a:rPr lang="en-US" sz="2400" dirty="0" smtClean="0"/>
              <a:t> x – 4 </a:t>
            </a:r>
            <a:r>
              <a:rPr lang="en-US" sz="2400" dirty="0" err="1" smtClean="0"/>
              <a:t>cos</a:t>
            </a:r>
            <a:r>
              <a:rPr lang="en-US" sz="2400" dirty="0" smtClean="0"/>
              <a:t> ² x = 2 ( sin ²x  + </a:t>
            </a:r>
            <a:r>
              <a:rPr lang="en-US" sz="2400" dirty="0" err="1" smtClean="0"/>
              <a:t>cos</a:t>
            </a:r>
            <a:r>
              <a:rPr lang="en-US" sz="2400" dirty="0" smtClean="0"/>
              <a:t> ² x)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sin² </a:t>
            </a:r>
            <a:r>
              <a:rPr lang="en-US" sz="2800" dirty="0" smtClean="0"/>
              <a:t>x – sin x  </a:t>
            </a:r>
            <a:r>
              <a:rPr lang="en-US" sz="2800" dirty="0" err="1" smtClean="0"/>
              <a:t>cos</a:t>
            </a:r>
            <a:r>
              <a:rPr lang="en-US" sz="2800" dirty="0" smtClean="0"/>
              <a:t> x – 6 </a:t>
            </a:r>
            <a:r>
              <a:rPr lang="en-US" sz="2800" dirty="0" err="1" smtClean="0"/>
              <a:t>cos</a:t>
            </a:r>
            <a:r>
              <a:rPr lang="en-US" sz="2800" dirty="0" smtClean="0"/>
              <a:t> ² x = 0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err="1" smtClean="0"/>
              <a:t>tg</a:t>
            </a:r>
            <a:r>
              <a:rPr lang="en-US" sz="2800" dirty="0" smtClean="0"/>
              <a:t> </a:t>
            </a:r>
            <a:r>
              <a:rPr lang="en-US" sz="2800" dirty="0" smtClean="0"/>
              <a:t>² x – </a:t>
            </a:r>
            <a:r>
              <a:rPr lang="en-US" sz="2800" dirty="0" err="1" smtClean="0"/>
              <a:t>tg</a:t>
            </a:r>
            <a:r>
              <a:rPr lang="en-US" sz="2800" dirty="0" smtClean="0"/>
              <a:t> x – 6 = 0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tg</a:t>
            </a:r>
            <a:r>
              <a:rPr lang="en-US" sz="2800" dirty="0" smtClean="0"/>
              <a:t> </a:t>
            </a:r>
            <a:r>
              <a:rPr lang="en-US" sz="2800" dirty="0" smtClean="0"/>
              <a:t>x = -2  </a:t>
            </a:r>
            <a:r>
              <a:rPr lang="ru-RU" sz="2800" dirty="0" smtClean="0"/>
              <a:t>          или      </a:t>
            </a:r>
            <a:r>
              <a:rPr lang="en-US" sz="2800" dirty="0" smtClean="0"/>
              <a:t> </a:t>
            </a:r>
            <a:r>
              <a:rPr lang="ru-RU" sz="2800" dirty="0" smtClean="0"/>
              <a:t>       </a:t>
            </a:r>
            <a:r>
              <a:rPr lang="en-US" sz="2800" dirty="0" err="1" smtClean="0"/>
              <a:t>tg</a:t>
            </a:r>
            <a:r>
              <a:rPr lang="en-US" sz="2800" dirty="0" smtClean="0"/>
              <a:t> </a:t>
            </a:r>
            <a:r>
              <a:rPr lang="en-US" sz="2800" dirty="0" smtClean="0"/>
              <a:t>x = 3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x </a:t>
            </a:r>
            <a:r>
              <a:rPr lang="en-US" sz="2800" dirty="0" smtClean="0"/>
              <a:t>= - </a:t>
            </a:r>
            <a:r>
              <a:rPr lang="en-US" sz="2800" dirty="0" err="1" smtClean="0"/>
              <a:t>arctg</a:t>
            </a:r>
            <a:r>
              <a:rPr lang="en-US" sz="2800" dirty="0" smtClean="0"/>
              <a:t> 2 + </a:t>
            </a:r>
            <a:r>
              <a:rPr lang="el-GR" sz="2800" dirty="0" smtClean="0"/>
              <a:t>π</a:t>
            </a:r>
            <a:r>
              <a:rPr lang="en-US" sz="2800" dirty="0" smtClean="0"/>
              <a:t>n, n </a:t>
            </a:r>
            <a:r>
              <a:rPr lang="el-GR" sz="2800" dirty="0" smtClean="0"/>
              <a:t>ϵ</a:t>
            </a:r>
            <a:r>
              <a:rPr lang="en-US" sz="2800" dirty="0" smtClean="0"/>
              <a:t> Ƶ, </a:t>
            </a:r>
            <a:r>
              <a:rPr lang="ru-RU" sz="2800" dirty="0" smtClean="0"/>
              <a:t>     </a:t>
            </a:r>
            <a:r>
              <a:rPr lang="en-US" sz="2800" dirty="0" smtClean="0"/>
              <a:t>x </a:t>
            </a:r>
            <a:r>
              <a:rPr lang="en-US" sz="2800" dirty="0" smtClean="0"/>
              <a:t>= </a:t>
            </a:r>
            <a:r>
              <a:rPr lang="en-US" sz="2800" dirty="0" err="1" smtClean="0"/>
              <a:t>arctg</a:t>
            </a:r>
            <a:r>
              <a:rPr lang="en-US" sz="2800" dirty="0" smtClean="0"/>
              <a:t> 3 + </a:t>
            </a:r>
            <a:r>
              <a:rPr lang="el-GR" sz="2800" dirty="0" smtClean="0"/>
              <a:t>π</a:t>
            </a:r>
            <a:r>
              <a:rPr lang="en-US" sz="2800" dirty="0" smtClean="0"/>
              <a:t>m, m </a:t>
            </a:r>
            <a:r>
              <a:rPr lang="el-GR" sz="2800" dirty="0" smtClean="0"/>
              <a:t>ϵ</a:t>
            </a:r>
            <a:r>
              <a:rPr lang="en-US" sz="2800" dirty="0" smtClean="0"/>
              <a:t>Ƶ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785794"/>
            <a:ext cx="80724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3</a:t>
            </a:r>
            <a:r>
              <a:rPr lang="en-US" sz="4000" b="1" dirty="0" smtClean="0"/>
              <a:t> sin ²x – sin x </a:t>
            </a:r>
            <a:r>
              <a:rPr lang="en-US" sz="4000" b="1" dirty="0" smtClean="0"/>
              <a:t>· </a:t>
            </a:r>
            <a:r>
              <a:rPr lang="en-US" sz="4000" b="1" dirty="0" err="1" smtClean="0"/>
              <a:t>cos</a:t>
            </a:r>
            <a:r>
              <a:rPr lang="en-US" sz="4000" b="1" dirty="0" smtClean="0"/>
              <a:t> x – 4 </a:t>
            </a:r>
            <a:r>
              <a:rPr lang="en-US" sz="4000" b="1" dirty="0" err="1" smtClean="0"/>
              <a:t>cos</a:t>
            </a:r>
            <a:r>
              <a:rPr lang="en-US" sz="4000" b="1" dirty="0" smtClean="0"/>
              <a:t> ² x = 2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УРАВНЕНИЯ, ЛИНЕЙНЫЕ ОТНОСИТЕЛЬНО</a:t>
            </a:r>
            <a:b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sin x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cos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x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	</a:t>
            </a:r>
            <a:r>
              <a:rPr lang="ru-RU" sz="2800" dirty="0" smtClean="0"/>
              <a:t>Разделим </a:t>
            </a:r>
            <a:r>
              <a:rPr lang="ru-RU" sz="2800" dirty="0" smtClean="0"/>
              <a:t>обе части уравнения на число:</a:t>
            </a:r>
          </a:p>
          <a:p>
            <a:pPr>
              <a:buNone/>
            </a:pPr>
            <a:r>
              <a:rPr lang="ru-RU" sz="2800" dirty="0" smtClean="0"/>
              <a:t>			</a:t>
            </a:r>
            <a:endParaRPr lang="en-US" sz="2800" dirty="0"/>
          </a:p>
          <a:p>
            <a:pPr>
              <a:buNone/>
            </a:pPr>
            <a:r>
              <a:rPr lang="en-US" sz="2800" dirty="0" smtClean="0"/>
              <a:t>			3/5 sin x + 4/5 </a:t>
            </a:r>
            <a:r>
              <a:rPr lang="en-US" sz="2800" dirty="0" err="1" smtClean="0"/>
              <a:t>cos</a:t>
            </a:r>
            <a:r>
              <a:rPr lang="en-US" sz="2800" dirty="0" smtClean="0"/>
              <a:t> x = 1/5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ru-RU" sz="2800" dirty="0" smtClean="0"/>
              <a:t>тогда </a:t>
            </a:r>
            <a:r>
              <a:rPr lang="en-US" sz="2800" dirty="0" err="1" smtClean="0"/>
              <a:t>cos</a:t>
            </a:r>
            <a:r>
              <a:rPr lang="en-US" sz="2800" dirty="0" smtClean="0"/>
              <a:t> f = 3/5  sin f = 4/5</a:t>
            </a:r>
          </a:p>
          <a:p>
            <a:pPr>
              <a:buNone/>
            </a:pPr>
            <a:r>
              <a:rPr lang="ru-RU" sz="2800" dirty="0" smtClean="0"/>
              <a:t>		</a:t>
            </a:r>
            <a:r>
              <a:rPr lang="en-US" sz="2800" dirty="0" smtClean="0"/>
              <a:t>	</a:t>
            </a:r>
            <a:r>
              <a:rPr lang="en-US" sz="2800" dirty="0" err="1" smtClean="0"/>
              <a:t>cos</a:t>
            </a:r>
            <a:r>
              <a:rPr lang="en-US" sz="2800" dirty="0" smtClean="0"/>
              <a:t> f  sin x + sin f  </a:t>
            </a:r>
            <a:r>
              <a:rPr lang="en-US" sz="2800" dirty="0" err="1" smtClean="0"/>
              <a:t>cos</a:t>
            </a:r>
            <a:r>
              <a:rPr lang="en-US" sz="2800" dirty="0" smtClean="0"/>
              <a:t> x = 1/5</a:t>
            </a:r>
          </a:p>
          <a:p>
            <a:pPr>
              <a:buNone/>
            </a:pPr>
            <a:r>
              <a:rPr lang="ru-RU" sz="2800" dirty="0" smtClean="0"/>
              <a:t>			</a:t>
            </a:r>
            <a:r>
              <a:rPr lang="en-US" sz="2800" dirty="0" smtClean="0"/>
              <a:t>sin (x + f) = 1/5</a:t>
            </a:r>
          </a:p>
          <a:p>
            <a:pPr>
              <a:buNone/>
            </a:pPr>
            <a:r>
              <a:rPr lang="ru-RU" sz="2800" dirty="0" smtClean="0"/>
              <a:t>			</a:t>
            </a:r>
            <a:r>
              <a:rPr lang="en-US" sz="2800" dirty="0" smtClean="0"/>
              <a:t>x+ f = (-</a:t>
            </a:r>
            <a:r>
              <a:rPr lang="en-US" sz="2800" dirty="0" smtClean="0"/>
              <a:t>1)</a:t>
            </a:r>
            <a:r>
              <a:rPr lang="en-US" sz="2800" baseline="30000" dirty="0" smtClean="0"/>
              <a:t>n</a:t>
            </a:r>
            <a:r>
              <a:rPr lang="en-US" sz="2800" dirty="0" smtClean="0"/>
              <a:t> </a:t>
            </a:r>
            <a:r>
              <a:rPr lang="en-US" sz="2800" dirty="0" err="1" smtClean="0"/>
              <a:t>arcsin</a:t>
            </a:r>
            <a:r>
              <a:rPr lang="en-US" sz="2800" dirty="0" smtClean="0"/>
              <a:t> 1/5+ </a:t>
            </a:r>
            <a:r>
              <a:rPr lang="el-GR" sz="2800" dirty="0" smtClean="0"/>
              <a:t>π</a:t>
            </a:r>
            <a:r>
              <a:rPr lang="en-US" sz="2800" dirty="0" smtClean="0"/>
              <a:t>n, n </a:t>
            </a:r>
            <a:r>
              <a:rPr lang="el-GR" sz="2800" dirty="0" smtClean="0"/>
              <a:t>ϵ</a:t>
            </a:r>
            <a:r>
              <a:rPr lang="en-US" sz="2800" dirty="0" smtClean="0"/>
              <a:t>Ƶ</a:t>
            </a:r>
          </a:p>
          <a:p>
            <a:pPr>
              <a:buNone/>
            </a:pPr>
            <a:r>
              <a:rPr lang="ru-RU" sz="2800" dirty="0" smtClean="0"/>
              <a:t>			</a:t>
            </a:r>
            <a:r>
              <a:rPr lang="en-US" sz="2800" dirty="0" smtClean="0"/>
              <a:t>x = (-1) </a:t>
            </a:r>
            <a:r>
              <a:rPr lang="en-US" sz="2800" dirty="0" err="1" smtClean="0"/>
              <a:t>ⁿarcsin</a:t>
            </a:r>
            <a:r>
              <a:rPr lang="en-US" sz="2800" dirty="0" smtClean="0"/>
              <a:t> 1/5 – </a:t>
            </a:r>
            <a:r>
              <a:rPr lang="en-US" sz="2800" dirty="0" smtClean="0"/>
              <a:t>f </a:t>
            </a:r>
            <a:r>
              <a:rPr lang="en-US" sz="2800" dirty="0" smtClean="0"/>
              <a:t>+ </a:t>
            </a:r>
            <a:r>
              <a:rPr lang="el-GR" sz="2800" dirty="0" smtClean="0"/>
              <a:t>π</a:t>
            </a:r>
            <a:r>
              <a:rPr lang="en-US" sz="2800" dirty="0" smtClean="0"/>
              <a:t>n, n </a:t>
            </a:r>
            <a:r>
              <a:rPr lang="el-GR" sz="2800" dirty="0" smtClean="0"/>
              <a:t>ϵ</a:t>
            </a:r>
            <a:r>
              <a:rPr lang="en-US" sz="2800" dirty="0" smtClean="0"/>
              <a:t>Ƶ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428868"/>
            <a:ext cx="3152775" cy="5905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857356" y="1071546"/>
            <a:ext cx="5715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/>
              <a:t>3 </a:t>
            </a:r>
            <a:r>
              <a:rPr lang="en-US" sz="4400" b="1" dirty="0" smtClean="0"/>
              <a:t>sin x</a:t>
            </a:r>
            <a:r>
              <a:rPr lang="ru-RU" sz="4400" b="1" dirty="0" smtClean="0"/>
              <a:t>+ 4 </a:t>
            </a:r>
            <a:r>
              <a:rPr lang="en-US" sz="4400" b="1" dirty="0" err="1" smtClean="0"/>
              <a:t>cos</a:t>
            </a:r>
            <a:r>
              <a:rPr lang="en-US" sz="4400" b="1" dirty="0" smtClean="0"/>
              <a:t> x </a:t>
            </a:r>
            <a:r>
              <a:rPr lang="ru-RU" sz="4400" b="1" dirty="0" smtClean="0"/>
              <a:t>= 1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675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УРАВНЕНИЯ РЕШАЕМЫЕ ПОНИЖЕНИЕМ СТЕПЕНИ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smtClean="0"/>
              <a:t>			sin ² x + sin ² 2 x = sin ² 3x + sin ² 4 x</a:t>
            </a:r>
          </a:p>
          <a:p>
            <a:pPr>
              <a:buNone/>
            </a:pPr>
            <a:r>
              <a:rPr lang="en-US" sz="2400" dirty="0" smtClean="0"/>
              <a:t> 		(</a:t>
            </a:r>
            <a:r>
              <a:rPr lang="en-US" sz="2400" dirty="0" smtClean="0"/>
              <a:t>1-cos 2x)/2 + (1-cos 4 x)/2 = (1-cos6x)/2 + (1- </a:t>
            </a:r>
            <a:r>
              <a:rPr lang="en-US" sz="2400" dirty="0" err="1" smtClean="0"/>
              <a:t>cos</a:t>
            </a:r>
            <a:r>
              <a:rPr lang="en-US" sz="2400" dirty="0" smtClean="0"/>
              <a:t> 8x)/2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800" dirty="0" err="1" smtClean="0"/>
              <a:t>cos</a:t>
            </a:r>
            <a:r>
              <a:rPr lang="en-US" sz="2800" dirty="0" smtClean="0"/>
              <a:t> 2x + </a:t>
            </a:r>
            <a:r>
              <a:rPr lang="en-US" sz="2800" dirty="0" err="1" smtClean="0"/>
              <a:t>cos</a:t>
            </a:r>
            <a:r>
              <a:rPr lang="en-US" sz="2800" dirty="0" smtClean="0"/>
              <a:t> 4x = </a:t>
            </a:r>
            <a:r>
              <a:rPr lang="en-US" sz="2800" dirty="0" err="1" smtClean="0"/>
              <a:t>cos</a:t>
            </a:r>
            <a:r>
              <a:rPr lang="en-US" sz="2800" dirty="0" smtClean="0"/>
              <a:t> 6x+cos 8x</a:t>
            </a:r>
          </a:p>
          <a:p>
            <a:pPr>
              <a:buNone/>
            </a:pPr>
            <a:r>
              <a:rPr lang="en-US" sz="2800" dirty="0" smtClean="0"/>
              <a:t>			2cos 3x</a:t>
            </a:r>
            <a:r>
              <a:rPr lang="ru-RU" sz="2800" dirty="0" smtClean="0"/>
              <a:t> ·</a:t>
            </a:r>
            <a:r>
              <a:rPr lang="en-US" sz="2800" dirty="0" smtClean="0"/>
              <a:t>  </a:t>
            </a:r>
            <a:r>
              <a:rPr lang="en-US" sz="2800" dirty="0" err="1" smtClean="0"/>
              <a:t>cos</a:t>
            </a:r>
            <a:r>
              <a:rPr lang="en-US" sz="2800" dirty="0" smtClean="0"/>
              <a:t> x = 2 </a:t>
            </a:r>
            <a:r>
              <a:rPr lang="en-US" sz="2800" dirty="0" err="1" smtClean="0"/>
              <a:t>cos</a:t>
            </a:r>
            <a:r>
              <a:rPr lang="en-US" sz="2800" dirty="0" smtClean="0"/>
              <a:t> 7x</a:t>
            </a:r>
            <a:r>
              <a:rPr lang="ru-RU" sz="2800" dirty="0" smtClean="0"/>
              <a:t> ·</a:t>
            </a:r>
            <a:r>
              <a:rPr lang="en-US" sz="2800" dirty="0" smtClean="0"/>
              <a:t>  </a:t>
            </a:r>
            <a:r>
              <a:rPr lang="en-US" sz="2800" dirty="0" err="1" smtClean="0"/>
              <a:t>cos</a:t>
            </a:r>
            <a:r>
              <a:rPr lang="en-US" sz="2800" dirty="0" smtClean="0"/>
              <a:t> x 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800" dirty="0" err="1" smtClean="0"/>
              <a:t>cos</a:t>
            </a:r>
            <a:r>
              <a:rPr lang="en-US" sz="2800" dirty="0" smtClean="0"/>
              <a:t> x = 0, x = </a:t>
            </a:r>
            <a:r>
              <a:rPr lang="el-GR" sz="2800" dirty="0" smtClean="0"/>
              <a:t>π</a:t>
            </a:r>
            <a:r>
              <a:rPr lang="en-US" sz="2800" dirty="0" smtClean="0"/>
              <a:t>/2 + </a:t>
            </a:r>
            <a:r>
              <a:rPr lang="el-GR" sz="2800" dirty="0" smtClean="0"/>
              <a:t>π</a:t>
            </a:r>
            <a:r>
              <a:rPr lang="en-US" sz="2800" dirty="0" smtClean="0"/>
              <a:t>n, n</a:t>
            </a:r>
            <a:r>
              <a:rPr lang="el-GR" sz="2800" dirty="0" smtClean="0"/>
              <a:t>ϵ</a:t>
            </a:r>
            <a:r>
              <a:rPr lang="en-US" sz="2800" dirty="0" smtClean="0"/>
              <a:t>Ƶ</a:t>
            </a:r>
          </a:p>
          <a:p>
            <a:pPr>
              <a:buNone/>
            </a:pPr>
            <a:r>
              <a:rPr lang="en-US" sz="2800" dirty="0" smtClean="0"/>
              <a:t>			</a:t>
            </a:r>
            <a:r>
              <a:rPr lang="en-US" sz="2800" dirty="0" err="1" smtClean="0"/>
              <a:t>cos</a:t>
            </a:r>
            <a:r>
              <a:rPr lang="en-US" sz="2800" dirty="0" smtClean="0"/>
              <a:t> 3x – </a:t>
            </a:r>
            <a:r>
              <a:rPr lang="en-US" sz="2800" dirty="0" err="1" smtClean="0"/>
              <a:t>cos</a:t>
            </a:r>
            <a:r>
              <a:rPr lang="en-US" sz="2800" dirty="0" smtClean="0"/>
              <a:t> 7x = 0</a:t>
            </a:r>
          </a:p>
          <a:p>
            <a:pPr>
              <a:buNone/>
            </a:pPr>
            <a:r>
              <a:rPr lang="en-US" sz="2800" dirty="0" smtClean="0"/>
              <a:t>			2 sin </a:t>
            </a:r>
            <a:r>
              <a:rPr lang="en-US" sz="2800" dirty="0" smtClean="0"/>
              <a:t>5x· </a:t>
            </a:r>
            <a:r>
              <a:rPr lang="en-US" sz="2800" dirty="0" smtClean="0"/>
              <a:t>sin 2x = </a:t>
            </a:r>
            <a:r>
              <a:rPr lang="en-US" sz="2800" dirty="0" smtClean="0"/>
              <a:t>0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/>
              <a:t>		sin 5x=0</a:t>
            </a:r>
            <a:r>
              <a:rPr lang="ru-RU" sz="2800" dirty="0" smtClean="0"/>
              <a:t>    ил и   </a:t>
            </a:r>
            <a:r>
              <a:rPr lang="en-US" sz="2800" dirty="0" smtClean="0"/>
              <a:t>sin 2x=0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		x= </a:t>
            </a:r>
            <a:r>
              <a:rPr lang="el-GR" sz="2800" dirty="0" smtClean="0"/>
              <a:t>π</a:t>
            </a:r>
            <a:r>
              <a:rPr lang="en-US" sz="2800" dirty="0" smtClean="0"/>
              <a:t>m/</a:t>
            </a:r>
            <a:r>
              <a:rPr lang="ru-RU" sz="2800" dirty="0" smtClean="0"/>
              <a:t>5</a:t>
            </a:r>
            <a:r>
              <a:rPr lang="en-US" sz="2800" dirty="0" smtClean="0"/>
              <a:t>, m</a:t>
            </a:r>
            <a:r>
              <a:rPr lang="el-GR" sz="2800" dirty="0" smtClean="0"/>
              <a:t>ϵ</a:t>
            </a:r>
            <a:r>
              <a:rPr lang="en-US" sz="2800" dirty="0" smtClean="0"/>
              <a:t>Ƶ</a:t>
            </a:r>
            <a:r>
              <a:rPr lang="ru-RU" sz="2800" dirty="0" smtClean="0"/>
              <a:t>     </a:t>
            </a:r>
            <a:r>
              <a:rPr lang="en-US" sz="2800" dirty="0" smtClean="0"/>
              <a:t>x </a:t>
            </a:r>
            <a:r>
              <a:rPr lang="en-US" sz="2800" dirty="0" smtClean="0"/>
              <a:t>= </a:t>
            </a:r>
            <a:r>
              <a:rPr lang="el-GR" sz="2800" dirty="0" smtClean="0"/>
              <a:t>π</a:t>
            </a:r>
            <a:r>
              <a:rPr lang="en-US" sz="2800" dirty="0" smtClean="0"/>
              <a:t>k/2, k </a:t>
            </a:r>
            <a:r>
              <a:rPr lang="el-GR" sz="2800" dirty="0" smtClean="0"/>
              <a:t>ϵ</a:t>
            </a:r>
            <a:r>
              <a:rPr lang="en-US" sz="2800" dirty="0" smtClean="0"/>
              <a:t>Ƶ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857232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/>
              <a:t>sin ² x + sin ² 2 x = sin ² 3x + sin ² 4 x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7554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УРАВНЕНИЯ СОДЕРЖАЩИЕ АЛГЕБРАИЧЕСКУЮ СУММУ СИНУСОВ И КОСИНУСОВ ОТ РАЗЛИЧНЫХ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АРГУМЕНТОВ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cos</a:t>
            </a:r>
            <a:r>
              <a:rPr lang="en-US" dirty="0" smtClean="0"/>
              <a:t> 2x – </a:t>
            </a:r>
            <a:r>
              <a:rPr lang="en-US" dirty="0" err="1" smtClean="0"/>
              <a:t>cos</a:t>
            </a:r>
            <a:r>
              <a:rPr lang="en-US" dirty="0" smtClean="0"/>
              <a:t> ² 3x + </a:t>
            </a:r>
            <a:r>
              <a:rPr lang="en-US" dirty="0" err="1" smtClean="0"/>
              <a:t>cos</a:t>
            </a:r>
            <a:r>
              <a:rPr lang="en-US" dirty="0" smtClean="0"/>
              <a:t> 6x = </a:t>
            </a:r>
            <a:r>
              <a:rPr lang="en-US" dirty="0" err="1" smtClean="0"/>
              <a:t>cos</a:t>
            </a:r>
            <a:r>
              <a:rPr lang="en-US" dirty="0" smtClean="0"/>
              <a:t> 8x + sin ² 3x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dirty="0" smtClean="0"/>
              <a:t>2x + </a:t>
            </a:r>
            <a:r>
              <a:rPr lang="en-US" dirty="0" err="1" smtClean="0"/>
              <a:t>cos</a:t>
            </a:r>
            <a:r>
              <a:rPr lang="en-US" dirty="0" smtClean="0"/>
              <a:t> 6x = 1+cos 8x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2cos </a:t>
            </a:r>
            <a:r>
              <a:rPr lang="en-US" dirty="0" smtClean="0"/>
              <a:t>4x · </a:t>
            </a:r>
            <a:r>
              <a:rPr lang="en-US" dirty="0" err="1" smtClean="0"/>
              <a:t>cos</a:t>
            </a:r>
            <a:r>
              <a:rPr lang="en-US" dirty="0" smtClean="0"/>
              <a:t> 2x – 2 </a:t>
            </a:r>
            <a:r>
              <a:rPr lang="en-US" dirty="0" err="1" smtClean="0"/>
              <a:t>cos</a:t>
            </a:r>
            <a:r>
              <a:rPr lang="en-US" dirty="0" smtClean="0"/>
              <a:t> ² 4x = 0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dirty="0" smtClean="0"/>
              <a:t>4x · (</a:t>
            </a:r>
            <a:r>
              <a:rPr lang="en-US" dirty="0" err="1" smtClean="0"/>
              <a:t>cos</a:t>
            </a:r>
            <a:r>
              <a:rPr lang="en-US" dirty="0" smtClean="0"/>
              <a:t> 2x – </a:t>
            </a:r>
            <a:r>
              <a:rPr lang="en-US" dirty="0" err="1" smtClean="0"/>
              <a:t>cos</a:t>
            </a:r>
            <a:r>
              <a:rPr lang="en-US" dirty="0" smtClean="0"/>
              <a:t> 4x) = 0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dirty="0" smtClean="0"/>
              <a:t>4x  · sin 3x · sin x = 0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dirty="0" smtClean="0"/>
              <a:t>4x = 0 </a:t>
            </a:r>
            <a:r>
              <a:rPr lang="ru-RU" dirty="0" smtClean="0"/>
              <a:t>    </a:t>
            </a:r>
            <a:r>
              <a:rPr lang="ru-RU" dirty="0" smtClean="0"/>
              <a:t>или</a:t>
            </a:r>
            <a:r>
              <a:rPr lang="en-US" dirty="0" smtClean="0"/>
              <a:t>  </a:t>
            </a:r>
            <a:r>
              <a:rPr lang="ru-RU" dirty="0" smtClean="0"/>
              <a:t>      </a:t>
            </a:r>
            <a:r>
              <a:rPr lang="en-US" dirty="0" smtClean="0"/>
              <a:t>sin </a:t>
            </a:r>
            <a:r>
              <a:rPr lang="en-US" dirty="0" smtClean="0"/>
              <a:t>3x = 0  </a:t>
            </a:r>
            <a:r>
              <a:rPr lang="ru-RU" dirty="0" smtClean="0"/>
              <a:t>   или</a:t>
            </a:r>
            <a:r>
              <a:rPr lang="en-US" dirty="0" smtClean="0"/>
              <a:t> </a:t>
            </a:r>
            <a:r>
              <a:rPr lang="ru-RU" dirty="0" smtClean="0"/>
              <a:t>    </a:t>
            </a:r>
            <a:r>
              <a:rPr lang="en-US" dirty="0" smtClean="0"/>
              <a:t>sin </a:t>
            </a:r>
            <a:r>
              <a:rPr lang="en-US" dirty="0" smtClean="0"/>
              <a:t>x = 0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/>
              <a:t>x</a:t>
            </a:r>
            <a:r>
              <a:rPr lang="en-US" dirty="0" smtClean="0"/>
              <a:t>= </a:t>
            </a:r>
            <a:r>
              <a:rPr lang="el-GR" dirty="0" smtClean="0"/>
              <a:t>π</a:t>
            </a:r>
            <a:r>
              <a:rPr lang="en-US" dirty="0" smtClean="0"/>
              <a:t>/8 + </a:t>
            </a:r>
            <a:r>
              <a:rPr lang="el-GR" dirty="0" smtClean="0"/>
              <a:t>π</a:t>
            </a:r>
            <a:r>
              <a:rPr lang="en-US" dirty="0" smtClean="0"/>
              <a:t>/4n, n </a:t>
            </a:r>
            <a:r>
              <a:rPr lang="el-GR" dirty="0" smtClean="0"/>
              <a:t>ϵ</a:t>
            </a:r>
            <a:r>
              <a:rPr lang="en-US" dirty="0" smtClean="0"/>
              <a:t>Ƶ</a:t>
            </a:r>
            <a:r>
              <a:rPr lang="ru-RU" dirty="0" smtClean="0"/>
              <a:t>   </a:t>
            </a:r>
            <a:r>
              <a:rPr lang="en-US" dirty="0" smtClean="0"/>
              <a:t>x= </a:t>
            </a:r>
            <a:r>
              <a:rPr lang="el-GR" dirty="0" smtClean="0"/>
              <a:t>π</a:t>
            </a:r>
            <a:r>
              <a:rPr lang="en-US" dirty="0" smtClean="0"/>
              <a:t>m/3, m </a:t>
            </a:r>
            <a:r>
              <a:rPr lang="el-GR" dirty="0" smtClean="0"/>
              <a:t>ϵ</a:t>
            </a:r>
            <a:r>
              <a:rPr lang="en-US" dirty="0" smtClean="0"/>
              <a:t>Ƶ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000108"/>
            <a:ext cx="89297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/>
              <a:t>cos</a:t>
            </a:r>
            <a:r>
              <a:rPr lang="en-US" sz="3600" b="1" dirty="0" smtClean="0"/>
              <a:t> 2x – </a:t>
            </a:r>
            <a:r>
              <a:rPr lang="en-US" sz="3600" b="1" dirty="0" err="1" smtClean="0"/>
              <a:t>cos</a:t>
            </a:r>
            <a:r>
              <a:rPr lang="en-US" sz="3600" b="1" dirty="0" smtClean="0"/>
              <a:t> ² 3x + </a:t>
            </a:r>
            <a:r>
              <a:rPr lang="en-US" sz="3600" b="1" dirty="0" err="1" smtClean="0"/>
              <a:t>cos</a:t>
            </a:r>
            <a:r>
              <a:rPr lang="en-US" sz="3600" b="1" dirty="0" smtClean="0"/>
              <a:t> 6x = </a:t>
            </a:r>
            <a:r>
              <a:rPr lang="en-US" sz="3600" b="1" dirty="0" err="1" smtClean="0"/>
              <a:t>cos</a:t>
            </a:r>
            <a:r>
              <a:rPr lang="en-US" sz="3600" b="1" dirty="0" smtClean="0"/>
              <a:t> 8x + sin ² 3x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УРАВНЕНИЯ, РЕШАЕМЫЕ МЕТОДОМ ИССЛЕДОВАНИЯ ОБЛАСТИ</a:t>
            </a:r>
            <a:b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ИЗМЕНЕНИЯ ЛЕВОЙ И ПРАВОЙ </a:t>
            </a: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ЧАСТИ</a:t>
            </a:r>
            <a:endParaRPr lang="ru-RU" sz="2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	</a:t>
            </a:r>
            <a:r>
              <a:rPr lang="ru-RU" dirty="0" smtClean="0"/>
              <a:t>3 </a:t>
            </a:r>
            <a:r>
              <a:rPr lang="en-US" dirty="0" smtClean="0"/>
              <a:t>sin ⁵ x + 2 </a:t>
            </a:r>
            <a:r>
              <a:rPr lang="en-US" dirty="0" err="1" smtClean="0"/>
              <a:t>cos</a:t>
            </a:r>
            <a:r>
              <a:rPr lang="en-US" dirty="0" smtClean="0"/>
              <a:t> ¹⁰ x = 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2400" dirty="0" smtClean="0"/>
              <a:t>sin ⁵ x = 1		sin x = 1		x=  </a:t>
            </a:r>
            <a:r>
              <a:rPr lang="el-GR" sz="2400" dirty="0" smtClean="0"/>
              <a:t>π</a:t>
            </a:r>
            <a:r>
              <a:rPr lang="en-US" sz="2400" dirty="0" smtClean="0"/>
              <a:t>/2+2</a:t>
            </a:r>
            <a:r>
              <a:rPr lang="el-GR" sz="2400" dirty="0" smtClean="0"/>
              <a:t>π</a:t>
            </a:r>
            <a:r>
              <a:rPr lang="en-US" sz="2400" dirty="0" smtClean="0"/>
              <a:t>n, n </a:t>
            </a:r>
            <a:r>
              <a:rPr lang="el-GR" sz="2400" dirty="0" smtClean="0"/>
              <a:t>ϵ</a:t>
            </a:r>
            <a:r>
              <a:rPr lang="en-US" sz="2400" dirty="0" smtClean="0"/>
              <a:t>Ƶ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dirty="0" err="1" smtClean="0"/>
              <a:t>cos</a:t>
            </a:r>
            <a:r>
              <a:rPr lang="en-US" sz="2400" dirty="0" smtClean="0"/>
              <a:t> ¹⁰ x = 1		</a:t>
            </a:r>
            <a:r>
              <a:rPr lang="en-US" sz="2400" dirty="0" err="1" smtClean="0"/>
              <a:t>cos</a:t>
            </a:r>
            <a:r>
              <a:rPr lang="en-US" sz="2400" dirty="0" smtClean="0"/>
              <a:t> x = ± 1		x=  </a:t>
            </a:r>
            <a:r>
              <a:rPr lang="el-GR" sz="2400" dirty="0" smtClean="0"/>
              <a:t>π</a:t>
            </a:r>
            <a:r>
              <a:rPr lang="en-US" sz="2400" dirty="0" smtClean="0"/>
              <a:t>n,  n</a:t>
            </a:r>
            <a:r>
              <a:rPr lang="el-GR" sz="2400" dirty="0" smtClean="0"/>
              <a:t>ϵ</a:t>
            </a:r>
            <a:r>
              <a:rPr lang="en-US" sz="2400" dirty="0" smtClean="0"/>
              <a:t>Ƶ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</a:p>
          <a:p>
            <a:pPr>
              <a:buNone/>
            </a:pPr>
            <a:endParaRPr lang="ru-RU" sz="7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1357298"/>
            <a:ext cx="5715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3 </a:t>
            </a:r>
            <a:r>
              <a:rPr lang="en-US" sz="4400" b="1" dirty="0" smtClean="0"/>
              <a:t>sin ⁵ x + 2 </a:t>
            </a:r>
            <a:r>
              <a:rPr lang="en-US" sz="4400" b="1" dirty="0" err="1" smtClean="0"/>
              <a:t>cos</a:t>
            </a:r>
            <a:r>
              <a:rPr lang="en-US" sz="4400" b="1" dirty="0" smtClean="0"/>
              <a:t> ¹⁰ x = 5</a:t>
            </a:r>
            <a:endParaRPr lang="ru-RU" sz="4400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571472" y="4000504"/>
            <a:ext cx="71438" cy="7143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3143240" y="3929066"/>
            <a:ext cx="71438" cy="7143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5929322" y="3929066"/>
            <a:ext cx="71438" cy="71438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</TotalTime>
  <Words>240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ОСНОВНЫЕ ТИПЫ ТРИГОНОМЕТРИЧЕСКИХ УРАВНЕНИЙ И МЕТОДЫ  ИХ РЕШЕНИЙ</vt:lpstr>
      <vt:lpstr>ФОРМУЛЫ ДЛЯ РЕШЕНИЯ  ПРОСТЕЙШИХ УРАВНЕНИЙ </vt:lpstr>
      <vt:lpstr>УРАВНЕНИЕ, В КОТОРЫХ ВСЕ ФУНКЦИИ ВЫРАЖАЮТСЯ ЧЕРЕЗ ОДНУ ТРИГОНОМЕТРИЧЕСКУЮ ФУНКЦИЮ ОТ ОДНОГО И  ТОГО ЖЕ АРГУМЕНТА</vt:lpstr>
      <vt:lpstr>УРАВНЕНИЯ ОДНОРОДНЫЕ ОТНОСИТЕЛЬНО SIN X И COS X</vt:lpstr>
      <vt:lpstr>УРАВНЕНИЯ, СВОДЯЩИЕСЯ К ОДНОРОДНЫМ</vt:lpstr>
      <vt:lpstr>УРАВНЕНИЯ, ЛИНЕЙНЫЕ ОТНОСИТЕЛЬНО sin x и cos x</vt:lpstr>
      <vt:lpstr> УРАВНЕНИЯ РЕШАЕМЫЕ ПОНИЖЕНИЕМ СТЕПЕНИ: </vt:lpstr>
      <vt:lpstr>УРАВНЕНИЯ СОДЕРЖАЩИЕ АЛГЕБРАИЧЕСКУЮ СУММУ СИНУСОВ И КОСИНУСОВ ОТ РАЗЛИЧНЫХ АРГУМЕНТОВ</vt:lpstr>
      <vt:lpstr> УРАВНЕНИЯ, РЕШАЕМЫЕ МЕТОДОМ ИССЛЕДОВАНИЯ ОБЛАСТИ ИЗМЕНЕНИЯ ЛЕВОЙ И ПРАВОЙ ЧАСТИ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ТИПЫ ТРИГОНОМЕТРИЧЕСКИХ УРАВНЕНИЙ И МЕТОДЫ ИХ РЕШЕНИЙ</dc:title>
  <dc:creator>алексей</dc:creator>
  <cp:lastModifiedBy>Кабинет 29</cp:lastModifiedBy>
  <cp:revision>35</cp:revision>
  <dcterms:created xsi:type="dcterms:W3CDTF">2010-01-26T05:15:07Z</dcterms:created>
  <dcterms:modified xsi:type="dcterms:W3CDTF">2010-01-27T07:19:27Z</dcterms:modified>
</cp:coreProperties>
</file>